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9" r:id="rId9"/>
    <p:sldId id="262" r:id="rId10"/>
    <p:sldId id="264" r:id="rId11"/>
    <p:sldId id="266" r:id="rId12"/>
    <p:sldId id="267" r:id="rId13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12" y="-16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0"/>
              </a:lnSpc>
            </a:pPr>
            <a:r>
              <a:rPr spc="-10" dirty="0"/>
              <a:t>Politeknik</a:t>
            </a:r>
            <a:r>
              <a:rPr spc="-25" dirty="0"/>
              <a:t> </a:t>
            </a:r>
            <a:r>
              <a:rPr spc="-10" dirty="0"/>
              <a:t>Elektronika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5" dirty="0"/>
              <a:t> </a:t>
            </a:r>
            <a:r>
              <a:rPr spc="-10" dirty="0"/>
              <a:t>Surabaya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0"/>
              </a:lnSpc>
            </a:pPr>
            <a:r>
              <a:rPr spc="-10" dirty="0"/>
              <a:t>Politeknik</a:t>
            </a:r>
            <a:r>
              <a:rPr spc="-25" dirty="0"/>
              <a:t> </a:t>
            </a:r>
            <a:r>
              <a:rPr spc="-10" dirty="0"/>
              <a:t>Elektronika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5" dirty="0"/>
              <a:t> </a:t>
            </a:r>
            <a:r>
              <a:rPr spc="-10" dirty="0"/>
              <a:t>Surabaya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0"/>
              </a:lnSpc>
            </a:pPr>
            <a:r>
              <a:rPr spc="-10" dirty="0"/>
              <a:t>Politeknik</a:t>
            </a:r>
            <a:r>
              <a:rPr spc="-25" dirty="0"/>
              <a:t> </a:t>
            </a:r>
            <a:r>
              <a:rPr spc="-10" dirty="0"/>
              <a:t>Elektronika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5" dirty="0"/>
              <a:t> </a:t>
            </a:r>
            <a:r>
              <a:rPr spc="-10" dirty="0"/>
              <a:t>Surabaya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0"/>
              </a:lnSpc>
            </a:pPr>
            <a:r>
              <a:rPr spc="-10" dirty="0"/>
              <a:t>Politeknik</a:t>
            </a:r>
            <a:r>
              <a:rPr spc="-25" dirty="0"/>
              <a:t> </a:t>
            </a:r>
            <a:r>
              <a:rPr spc="-10" dirty="0"/>
              <a:t>Elektronika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5" dirty="0"/>
              <a:t> </a:t>
            </a:r>
            <a:r>
              <a:rPr spc="-10" dirty="0"/>
              <a:t>Surabaya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0"/>
              </a:lnSpc>
            </a:pPr>
            <a:r>
              <a:rPr spc="-10" dirty="0"/>
              <a:t>Politeknik</a:t>
            </a:r>
            <a:r>
              <a:rPr spc="-25" dirty="0"/>
              <a:t> </a:t>
            </a:r>
            <a:r>
              <a:rPr spc="-10" dirty="0"/>
              <a:t>Elektronika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5" dirty="0"/>
              <a:t> </a:t>
            </a:r>
            <a:r>
              <a:rPr spc="-10" dirty="0"/>
              <a:t>Surabaya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57200" y="457200"/>
            <a:ext cx="9144000" cy="381000"/>
          </a:xfrm>
          <a:custGeom>
            <a:avLst/>
            <a:gdLst/>
            <a:ahLst/>
            <a:cxnLst/>
            <a:rect l="l" t="t" r="r" b="b"/>
            <a:pathLst>
              <a:path w="9144000" h="381000">
                <a:moveTo>
                  <a:pt x="9144000" y="380999"/>
                </a:moveTo>
                <a:lnTo>
                  <a:pt x="9144000" y="0"/>
                </a:lnTo>
                <a:lnTo>
                  <a:pt x="0" y="0"/>
                </a:lnTo>
                <a:lnTo>
                  <a:pt x="0" y="381000"/>
                </a:lnTo>
                <a:lnTo>
                  <a:pt x="9144000" y="380999"/>
                </a:lnTo>
                <a:close/>
              </a:path>
            </a:pathLst>
          </a:custGeom>
          <a:solidFill>
            <a:srgbClr val="C3D0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97000" y="830833"/>
            <a:ext cx="7499350" cy="665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93139" y="2008886"/>
            <a:ext cx="7503159" cy="34651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69284" y="6847775"/>
            <a:ext cx="2795270" cy="203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0"/>
              </a:lnSpc>
            </a:pPr>
            <a:r>
              <a:rPr spc="-10" dirty="0"/>
              <a:t>Politeknik</a:t>
            </a:r>
            <a:r>
              <a:rPr spc="-25" dirty="0"/>
              <a:t> </a:t>
            </a:r>
            <a:r>
              <a:rPr spc="-10" dirty="0"/>
              <a:t>Elektronika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5" dirty="0"/>
              <a:t> </a:t>
            </a:r>
            <a:r>
              <a:rPr spc="-10" dirty="0"/>
              <a:t>Surabaya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3458" y="484123"/>
            <a:ext cx="3288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Pemrograman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Berbasis</a:t>
            </a:r>
            <a:r>
              <a:rPr sz="1800" b="1" spc="-10" dirty="0">
                <a:latin typeface="Arial"/>
                <a:cs typeface="Arial"/>
              </a:rPr>
              <a:t> Objek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457199"/>
            <a:ext cx="1657349" cy="93344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457200" y="339470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70">
                <a:moveTo>
                  <a:pt x="9144000" y="979169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4373879"/>
            <a:ext cx="9144000" cy="979169"/>
          </a:xfrm>
          <a:custGeom>
            <a:avLst/>
            <a:gdLst/>
            <a:ahLst/>
            <a:cxnLst/>
            <a:rect l="l" t="t" r="r" b="b"/>
            <a:pathLst>
              <a:path w="9144000" h="979170">
                <a:moveTo>
                  <a:pt x="9144000" y="979170"/>
                </a:moveTo>
                <a:lnTo>
                  <a:pt x="9144000" y="0"/>
                </a:lnTo>
                <a:lnTo>
                  <a:pt x="0" y="0"/>
                </a:lnTo>
                <a:lnTo>
                  <a:pt x="0" y="979170"/>
                </a:lnTo>
                <a:lnTo>
                  <a:pt x="9144000" y="9791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57200" y="662940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685800"/>
                </a:moveTo>
                <a:lnTo>
                  <a:pt x="9144000" y="0"/>
                </a:lnTo>
                <a:lnTo>
                  <a:pt x="0" y="0"/>
                </a:lnTo>
                <a:lnTo>
                  <a:pt x="0" y="685800"/>
                </a:lnTo>
                <a:lnTo>
                  <a:pt x="9144000" y="685800"/>
                </a:lnTo>
                <a:close/>
              </a:path>
            </a:pathLst>
          </a:custGeom>
          <a:solidFill>
            <a:srgbClr val="C3D0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2031325"/>
          </a:xfrm>
        </p:spPr>
        <p:txBody>
          <a:bodyPr/>
          <a:lstStyle/>
          <a:p>
            <a:r>
              <a:rPr lang="en-US" dirty="0" err="1"/>
              <a:t>Praktikum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Kasus</a:t>
            </a:r>
            <a:r>
              <a:rPr lang="en-US" dirty="0"/>
              <a:t> BANK-1</a:t>
            </a:r>
            <a:br>
              <a:rPr lang="en-US" dirty="0"/>
            </a:br>
            <a:endParaRPr lang="en-US" dirty="0"/>
          </a:p>
        </p:txBody>
      </p:sp>
      <p:sp>
        <p:nvSpPr>
          <p:cNvPr id="13" name="Subtitle 12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553998"/>
          </a:xfrm>
        </p:spPr>
        <p:txBody>
          <a:bodyPr/>
          <a:lstStyle/>
          <a:p>
            <a:pPr algn="ctr"/>
            <a:r>
              <a:rPr lang="en-US" sz="3600" b="1" dirty="0" err="1" smtClean="0"/>
              <a:t>Cabang</a:t>
            </a:r>
            <a:r>
              <a:rPr lang="en-US" sz="3600" b="1" dirty="0" smtClean="0"/>
              <a:t> Bank</a:t>
            </a:r>
            <a:endParaRPr lang="en-US" sz="3600" b="1" dirty="0"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pc="-10" dirty="0"/>
              <a:t>Politeknik</a:t>
            </a:r>
            <a:r>
              <a:rPr spc="-25" dirty="0"/>
              <a:t> </a:t>
            </a:r>
            <a:r>
              <a:rPr spc="-10" dirty="0"/>
              <a:t>Elektronika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5" dirty="0"/>
              <a:t> </a:t>
            </a:r>
            <a:r>
              <a:rPr spc="-10" dirty="0"/>
              <a:t>Surabaya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3458" y="484123"/>
            <a:ext cx="3288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Pemrograman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Berbasis</a:t>
            </a:r>
            <a:r>
              <a:rPr sz="1800" b="1" spc="-10" dirty="0">
                <a:latin typeface="Arial"/>
                <a:cs typeface="Arial"/>
              </a:rPr>
              <a:t> Objek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457199"/>
            <a:ext cx="1657349" cy="933449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4745228" y="948944"/>
            <a:ext cx="148082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Topik</a:t>
            </a:r>
          </a:p>
        </p:txBody>
      </p:sp>
      <p:sp>
        <p:nvSpPr>
          <p:cNvPr id="5" name="object 5"/>
          <p:cNvSpPr/>
          <p:nvPr/>
        </p:nvSpPr>
        <p:spPr>
          <a:xfrm>
            <a:off x="457200" y="1436369"/>
            <a:ext cx="9144000" cy="1958339"/>
          </a:xfrm>
          <a:custGeom>
            <a:avLst/>
            <a:gdLst/>
            <a:ahLst/>
            <a:cxnLst/>
            <a:rect l="l" t="t" r="r" b="b"/>
            <a:pathLst>
              <a:path w="9144000" h="1958339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1958340"/>
                </a:lnTo>
                <a:lnTo>
                  <a:pt x="9144000" y="1958340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221739" y="1981910"/>
            <a:ext cx="2985770" cy="554638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4330" indent="-341630">
              <a:lnSpc>
                <a:spcPct val="100000"/>
              </a:lnSpc>
              <a:spcBef>
                <a:spcPts val="484"/>
              </a:spcBef>
              <a:buChar char="•"/>
              <a:tabLst>
                <a:tab pos="354330" algn="l"/>
              </a:tabLst>
            </a:pPr>
            <a:r>
              <a:rPr lang="en-US" sz="3200" dirty="0" err="1" smtClean="0">
                <a:latin typeface="Arial MT"/>
                <a:cs typeface="Arial MT"/>
              </a:rPr>
              <a:t>Cabang</a:t>
            </a:r>
            <a:r>
              <a:rPr lang="en-US" sz="3200" dirty="0" smtClean="0">
                <a:latin typeface="Arial MT"/>
                <a:cs typeface="Arial MT"/>
              </a:rPr>
              <a:t> Bank</a:t>
            </a:r>
            <a:endParaRPr sz="3200" dirty="0">
              <a:latin typeface="Arial MT"/>
              <a:cs typeface="Arial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7200" y="662940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685800"/>
                </a:moveTo>
                <a:lnTo>
                  <a:pt x="9144000" y="0"/>
                </a:lnTo>
                <a:lnTo>
                  <a:pt x="0" y="0"/>
                </a:lnTo>
                <a:lnTo>
                  <a:pt x="0" y="685800"/>
                </a:lnTo>
                <a:lnTo>
                  <a:pt x="9144000" y="685800"/>
                </a:lnTo>
                <a:close/>
              </a:path>
            </a:pathLst>
          </a:custGeom>
          <a:solidFill>
            <a:srgbClr val="C3D0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pc="-10" dirty="0"/>
              <a:t>Politeknik</a:t>
            </a:r>
            <a:r>
              <a:rPr spc="-25" dirty="0"/>
              <a:t> </a:t>
            </a:r>
            <a:r>
              <a:rPr spc="-10" dirty="0"/>
              <a:t>Elektronika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5" dirty="0"/>
              <a:t> </a:t>
            </a:r>
            <a:r>
              <a:rPr spc="-10" dirty="0"/>
              <a:t>Surabaya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035" y="990600"/>
            <a:ext cx="7499350" cy="677108"/>
          </a:xfrm>
        </p:spPr>
        <p:txBody>
          <a:bodyPr/>
          <a:lstStyle/>
          <a:p>
            <a:r>
              <a:rPr lang="en-US" dirty="0" smtClean="0"/>
              <a:t>Bank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5489" y="1981200"/>
            <a:ext cx="8150861" cy="1292662"/>
          </a:xfrm>
        </p:spPr>
        <p:txBody>
          <a:bodyPr/>
          <a:lstStyle/>
          <a:p>
            <a:r>
              <a:rPr lang="en-US" sz="2800" dirty="0" err="1"/>
              <a:t>Hanya</a:t>
            </a:r>
            <a:r>
              <a:rPr lang="en-US" sz="2800" dirty="0"/>
              <a:t> </a:t>
            </a:r>
            <a:r>
              <a:rPr lang="en-US" sz="2800" dirty="0" err="1"/>
              <a:t>ada</a:t>
            </a:r>
            <a:r>
              <a:rPr lang="en-US" sz="2800" dirty="0"/>
              <a:t> </a:t>
            </a:r>
            <a:r>
              <a:rPr lang="en-US" sz="2800" dirty="0" err="1"/>
              <a:t>satu</a:t>
            </a:r>
            <a:r>
              <a:rPr lang="en-US" sz="2800" dirty="0"/>
              <a:t> </a:t>
            </a:r>
            <a:r>
              <a:rPr lang="en-US" sz="2800" dirty="0" err="1"/>
              <a:t>objek</a:t>
            </a:r>
            <a:r>
              <a:rPr lang="en-US" sz="2800" dirty="0"/>
              <a:t> </a:t>
            </a:r>
            <a:r>
              <a:rPr lang="en-US" sz="2800" dirty="0" smtClean="0"/>
              <a:t>Bank, </a:t>
            </a:r>
            <a:r>
              <a:rPr lang="en-US" sz="2800" dirty="0" err="1"/>
              <a:t>tetapi</a:t>
            </a:r>
            <a:r>
              <a:rPr lang="en-US" sz="2800" dirty="0"/>
              <a:t> </a:t>
            </a:r>
            <a:r>
              <a:rPr lang="en-US" sz="2800" dirty="0" err="1"/>
              <a:t>objek</a:t>
            </a:r>
            <a:r>
              <a:rPr lang="en-US" sz="2800" dirty="0"/>
              <a:t> </a:t>
            </a:r>
            <a:r>
              <a:rPr lang="en-US" sz="2800" dirty="0" err="1"/>
              <a:t>tersebut</a:t>
            </a:r>
            <a:r>
              <a:rPr lang="en-US" sz="2800" dirty="0"/>
              <a:t> </a:t>
            </a:r>
            <a:r>
              <a:rPr lang="en-US" sz="2800" dirty="0" err="1"/>
              <a:t>memiliki</a:t>
            </a:r>
            <a:r>
              <a:rPr lang="en-US" sz="2800" dirty="0"/>
              <a:t> </a:t>
            </a:r>
            <a:r>
              <a:rPr lang="en-US" sz="2800" dirty="0" err="1"/>
              <a:t>banyak</a:t>
            </a:r>
            <a:r>
              <a:rPr lang="en-US" sz="2800" dirty="0"/>
              <a:t> </a:t>
            </a:r>
            <a:r>
              <a:rPr lang="en-US" sz="2800" dirty="0" err="1"/>
              <a:t>Cabang</a:t>
            </a:r>
            <a:r>
              <a:rPr lang="en-US" sz="2800" dirty="0"/>
              <a:t>. </a:t>
            </a:r>
            <a:r>
              <a:rPr lang="en-US" sz="2800" dirty="0" err="1"/>
              <a:t>Setiap</a:t>
            </a:r>
            <a:r>
              <a:rPr lang="en-US" sz="2800" dirty="0"/>
              <a:t> </a:t>
            </a:r>
            <a:r>
              <a:rPr lang="en-US" sz="2800" dirty="0" err="1"/>
              <a:t>cabang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melayani</a:t>
            </a:r>
            <a:r>
              <a:rPr lang="en-US" sz="2800" dirty="0"/>
              <a:t> </a:t>
            </a:r>
            <a:r>
              <a:rPr lang="en-US" sz="2800" dirty="0" err="1"/>
              <a:t>aktivitas</a:t>
            </a:r>
            <a:r>
              <a:rPr lang="en-US" sz="2800" dirty="0"/>
              <a:t> </a:t>
            </a:r>
            <a:r>
              <a:rPr lang="en-US" sz="2800" dirty="0" err="1"/>
              <a:t>menabung</a:t>
            </a:r>
            <a:r>
              <a:rPr lang="en-US" sz="2800" dirty="0"/>
              <a:t> </a:t>
            </a:r>
            <a:r>
              <a:rPr lang="en-US" sz="2800" dirty="0" err="1"/>
              <a:t>nasabah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700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822366"/>
            <a:ext cx="4019550" cy="561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820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00" y="830833"/>
            <a:ext cx="7499350" cy="677108"/>
          </a:xfrm>
        </p:spPr>
        <p:txBody>
          <a:bodyPr/>
          <a:lstStyle/>
          <a:p>
            <a:r>
              <a:rPr lang="en-US" dirty="0" smtClean="0"/>
              <a:t>Class Bank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3139" y="2008886"/>
            <a:ext cx="7503159" cy="2585323"/>
          </a:xfrm>
        </p:spPr>
        <p:txBody>
          <a:bodyPr/>
          <a:lstStyle/>
          <a:p>
            <a:r>
              <a:rPr lang="en-US" dirty="0"/>
              <a:t>public class </a:t>
            </a:r>
            <a:r>
              <a:rPr lang="en-US" dirty="0" smtClean="0"/>
              <a:t>Bank {</a:t>
            </a:r>
            <a:endParaRPr lang="en-US" dirty="0"/>
          </a:p>
          <a:p>
            <a:endParaRPr lang="en-US" dirty="0"/>
          </a:p>
          <a:p>
            <a:r>
              <a:rPr lang="en-US" dirty="0"/>
              <a:t>    private static </a:t>
            </a:r>
            <a:r>
              <a:rPr lang="en-US" dirty="0" err="1"/>
              <a:t>BankMandiri</a:t>
            </a:r>
            <a:r>
              <a:rPr lang="en-US" dirty="0"/>
              <a:t> instance;</a:t>
            </a:r>
          </a:p>
          <a:p>
            <a:endParaRPr lang="en-US" dirty="0"/>
          </a:p>
          <a:p>
            <a:r>
              <a:rPr lang="en-US" dirty="0"/>
              <a:t>    private String </a:t>
            </a:r>
            <a:r>
              <a:rPr lang="en-US" dirty="0" err="1"/>
              <a:t>nama</a:t>
            </a:r>
            <a:r>
              <a:rPr lang="en-US" dirty="0"/>
              <a:t>;</a:t>
            </a:r>
          </a:p>
          <a:p>
            <a:r>
              <a:rPr lang="en-US" dirty="0"/>
              <a:t>    private </a:t>
            </a:r>
            <a:r>
              <a:rPr lang="en-US" dirty="0" err="1"/>
              <a:t>ArrayList</a:t>
            </a:r>
            <a:r>
              <a:rPr lang="en-US" dirty="0"/>
              <a:t>&lt;</a:t>
            </a:r>
            <a:r>
              <a:rPr lang="en-US" dirty="0" err="1"/>
              <a:t>Cabang</a:t>
            </a:r>
            <a:r>
              <a:rPr lang="en-US" dirty="0"/>
              <a:t>&gt; </a:t>
            </a:r>
            <a:r>
              <a:rPr lang="en-US" dirty="0" err="1"/>
              <a:t>daftarCabang</a:t>
            </a:r>
            <a:r>
              <a:rPr lang="en-US" dirty="0" smtClean="0"/>
              <a:t>;</a:t>
            </a:r>
          </a:p>
          <a:p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83857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00" y="830833"/>
            <a:ext cx="7499350" cy="677108"/>
          </a:xfrm>
        </p:spPr>
        <p:txBody>
          <a:bodyPr/>
          <a:lstStyle/>
          <a:p>
            <a:r>
              <a:rPr lang="en-US" dirty="0" smtClean="0"/>
              <a:t>Class </a:t>
            </a:r>
            <a:r>
              <a:rPr lang="en-US" dirty="0" err="1" smtClean="0"/>
              <a:t>Nasabah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3139" y="2008886"/>
            <a:ext cx="7503159" cy="2215991"/>
          </a:xfrm>
        </p:spPr>
        <p:txBody>
          <a:bodyPr/>
          <a:lstStyle/>
          <a:p>
            <a:r>
              <a:rPr lang="en-US" dirty="0"/>
              <a:t>public class </a:t>
            </a:r>
            <a:r>
              <a:rPr lang="en-US" dirty="0" err="1"/>
              <a:t>Cabang</a:t>
            </a:r>
            <a:r>
              <a:rPr lang="en-US" dirty="0"/>
              <a:t> {</a:t>
            </a:r>
          </a:p>
          <a:p>
            <a:endParaRPr lang="en-US" dirty="0"/>
          </a:p>
          <a:p>
            <a:r>
              <a:rPr lang="en-US" dirty="0"/>
              <a:t>    private String </a:t>
            </a:r>
            <a:r>
              <a:rPr lang="en-US" dirty="0" err="1"/>
              <a:t>kode</a:t>
            </a:r>
            <a:r>
              <a:rPr lang="en-US" dirty="0"/>
              <a:t>;</a:t>
            </a:r>
          </a:p>
          <a:p>
            <a:r>
              <a:rPr lang="en-US" dirty="0"/>
              <a:t>    private String </a:t>
            </a:r>
            <a:r>
              <a:rPr lang="en-US" dirty="0" err="1"/>
              <a:t>nama</a:t>
            </a:r>
            <a:r>
              <a:rPr lang="en-US" dirty="0"/>
              <a:t>;</a:t>
            </a:r>
          </a:p>
          <a:p>
            <a:r>
              <a:rPr lang="en-US" dirty="0"/>
              <a:t>    private </a:t>
            </a:r>
            <a:r>
              <a:rPr lang="en-US" dirty="0" err="1"/>
              <a:t>ArrayList</a:t>
            </a:r>
            <a:r>
              <a:rPr lang="en-US" dirty="0"/>
              <a:t>&lt;</a:t>
            </a:r>
            <a:r>
              <a:rPr lang="en-US" dirty="0" err="1"/>
              <a:t>Nasabah</a:t>
            </a:r>
            <a:r>
              <a:rPr lang="en-US" dirty="0"/>
              <a:t>&gt; </a:t>
            </a:r>
            <a:r>
              <a:rPr lang="en-US" dirty="0" err="1"/>
              <a:t>daftarNasabah</a:t>
            </a:r>
            <a:r>
              <a:rPr lang="en-US" dirty="0" smtClean="0"/>
              <a:t>;</a:t>
            </a:r>
          </a:p>
          <a:p>
            <a:r>
              <a:rPr 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92405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762000"/>
            <a:ext cx="3337698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1090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"/>
            <a:ext cx="10058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264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5330" y="813900"/>
            <a:ext cx="5438775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923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990600"/>
            <a:ext cx="50292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smtClean="0"/>
              <a:t>public class Main {</a:t>
            </a:r>
          </a:p>
          <a:p>
            <a:endParaRPr lang="en-US" sz="1600" dirty="0" smtClean="0"/>
          </a:p>
          <a:p>
            <a:r>
              <a:rPr lang="en-US" sz="1600" dirty="0" smtClean="0"/>
              <a:t>    public static void main(String[] </a:t>
            </a:r>
            <a:r>
              <a:rPr lang="en-US" sz="1600" dirty="0" err="1" smtClean="0"/>
              <a:t>args</a:t>
            </a:r>
            <a:r>
              <a:rPr lang="en-US" sz="1600" dirty="0" smtClean="0"/>
              <a:t>) {</a:t>
            </a:r>
          </a:p>
          <a:p>
            <a:endParaRPr lang="en-US" sz="1600" dirty="0" smtClean="0"/>
          </a:p>
          <a:p>
            <a:r>
              <a:rPr lang="en-US" sz="1600" dirty="0" smtClean="0"/>
              <a:t>        // </a:t>
            </a:r>
            <a:r>
              <a:rPr lang="en-US" sz="1600" dirty="0" err="1" smtClean="0"/>
              <a:t>Mendapatkan</a:t>
            </a:r>
            <a:r>
              <a:rPr lang="en-US" sz="1600" dirty="0" smtClean="0"/>
              <a:t> Bank </a:t>
            </a:r>
            <a:r>
              <a:rPr lang="en-US" sz="1600" dirty="0" err="1" smtClean="0"/>
              <a:t>Mandiri</a:t>
            </a:r>
            <a:endParaRPr lang="en-US" sz="1600" dirty="0" smtClean="0"/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BankMandiri</a:t>
            </a:r>
            <a:r>
              <a:rPr lang="en-US" sz="1600" dirty="0" smtClean="0"/>
              <a:t> bank = </a:t>
            </a:r>
            <a:r>
              <a:rPr lang="en-US" sz="1600" dirty="0" err="1" smtClean="0"/>
              <a:t>BankMandiri.getInstance</a:t>
            </a:r>
            <a:r>
              <a:rPr lang="en-US" sz="1600" dirty="0" smtClean="0"/>
              <a:t>();</a:t>
            </a:r>
          </a:p>
          <a:p>
            <a:endParaRPr lang="en-US" sz="1600" dirty="0" smtClean="0"/>
          </a:p>
          <a:p>
            <a:r>
              <a:rPr lang="en-US" sz="1600" dirty="0" smtClean="0"/>
              <a:t>        // </a:t>
            </a:r>
            <a:r>
              <a:rPr lang="en-US" sz="1600" dirty="0" err="1" smtClean="0"/>
              <a:t>Membuat</a:t>
            </a:r>
            <a:r>
              <a:rPr lang="en-US" sz="1600" dirty="0" smtClean="0"/>
              <a:t> </a:t>
            </a:r>
            <a:r>
              <a:rPr lang="en-US" sz="1600" dirty="0" err="1" smtClean="0"/>
              <a:t>cabang</a:t>
            </a:r>
            <a:endParaRPr lang="en-US" sz="1600" dirty="0" smtClean="0"/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Cabang</a:t>
            </a:r>
            <a:r>
              <a:rPr lang="en-US" sz="1600" dirty="0" smtClean="0"/>
              <a:t> </a:t>
            </a:r>
            <a:r>
              <a:rPr lang="en-US" sz="1600" dirty="0" err="1" smtClean="0"/>
              <a:t>surabaya</a:t>
            </a:r>
            <a:r>
              <a:rPr lang="en-US" sz="1600" dirty="0" smtClean="0"/>
              <a:t> =</a:t>
            </a:r>
          </a:p>
          <a:p>
            <a:r>
              <a:rPr lang="en-US" sz="1600" dirty="0" smtClean="0"/>
              <a:t>            new </a:t>
            </a:r>
            <a:r>
              <a:rPr lang="en-US" sz="1600" dirty="0" err="1" smtClean="0"/>
              <a:t>Cabang</a:t>
            </a:r>
            <a:r>
              <a:rPr lang="en-US" sz="1600" dirty="0" smtClean="0"/>
              <a:t>("SBY001", "Surabaya");</a:t>
            </a:r>
          </a:p>
          <a:p>
            <a:endParaRPr lang="en-US" sz="1600" dirty="0" smtClean="0"/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Cabang</a:t>
            </a:r>
            <a:r>
              <a:rPr lang="en-US" sz="1600" dirty="0" smtClean="0"/>
              <a:t> </a:t>
            </a:r>
            <a:r>
              <a:rPr lang="en-US" sz="1600" dirty="0" err="1" smtClean="0"/>
              <a:t>jakarta</a:t>
            </a:r>
            <a:r>
              <a:rPr lang="en-US" sz="1600" dirty="0" smtClean="0"/>
              <a:t> =</a:t>
            </a:r>
          </a:p>
          <a:p>
            <a:r>
              <a:rPr lang="en-US" sz="1600" dirty="0" smtClean="0"/>
              <a:t>            new </a:t>
            </a:r>
            <a:r>
              <a:rPr lang="en-US" sz="1600" dirty="0" err="1" smtClean="0"/>
              <a:t>Cabang</a:t>
            </a:r>
            <a:r>
              <a:rPr lang="en-US" sz="1600" dirty="0" smtClean="0"/>
              <a:t>("JKT001", "Jakarta");</a:t>
            </a:r>
          </a:p>
          <a:p>
            <a:endParaRPr lang="en-US" sz="1600" dirty="0" smtClean="0"/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Cabang</a:t>
            </a:r>
            <a:r>
              <a:rPr lang="en-US" sz="1600" dirty="0" smtClean="0"/>
              <a:t> </a:t>
            </a:r>
            <a:r>
              <a:rPr lang="en-US" sz="1600" dirty="0" err="1" smtClean="0"/>
              <a:t>bandung</a:t>
            </a:r>
            <a:r>
              <a:rPr lang="en-US" sz="1600" dirty="0" smtClean="0"/>
              <a:t> =</a:t>
            </a:r>
          </a:p>
          <a:p>
            <a:r>
              <a:rPr lang="en-US" sz="1600" dirty="0" smtClean="0"/>
              <a:t>            new </a:t>
            </a:r>
            <a:r>
              <a:rPr lang="en-US" sz="1600" dirty="0" err="1" smtClean="0"/>
              <a:t>Cabang</a:t>
            </a:r>
            <a:r>
              <a:rPr lang="en-US" sz="1600" dirty="0" smtClean="0"/>
              <a:t>("BDG001", "Bandung");</a:t>
            </a:r>
          </a:p>
          <a:p>
            <a:endParaRPr lang="en-US" sz="1600" dirty="0" smtClean="0"/>
          </a:p>
          <a:p>
            <a:r>
              <a:rPr lang="en-US" sz="1600" dirty="0" smtClean="0"/>
              <a:t>        // </a:t>
            </a:r>
            <a:r>
              <a:rPr lang="en-US" sz="1600" dirty="0" err="1" smtClean="0"/>
              <a:t>Menambahkan</a:t>
            </a:r>
            <a:r>
              <a:rPr lang="en-US" sz="1600" dirty="0" smtClean="0"/>
              <a:t> </a:t>
            </a:r>
            <a:r>
              <a:rPr lang="en-US" sz="1600" dirty="0" err="1" smtClean="0"/>
              <a:t>cabang</a:t>
            </a:r>
            <a:r>
              <a:rPr lang="en-US" sz="1600" dirty="0" smtClean="0"/>
              <a:t> </a:t>
            </a:r>
            <a:r>
              <a:rPr lang="en-US" sz="1600" dirty="0" err="1" smtClean="0"/>
              <a:t>ke</a:t>
            </a:r>
            <a:r>
              <a:rPr lang="en-US" sz="1600" dirty="0" smtClean="0"/>
              <a:t> Bank</a:t>
            </a:r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bank.tambahCabang</a:t>
            </a:r>
            <a:r>
              <a:rPr lang="en-US" sz="1600" dirty="0" smtClean="0"/>
              <a:t>(</a:t>
            </a:r>
            <a:r>
              <a:rPr lang="en-US" sz="1600" dirty="0" err="1" smtClean="0"/>
              <a:t>surabaya</a:t>
            </a:r>
            <a:r>
              <a:rPr lang="en-US" sz="1600" dirty="0" smtClean="0"/>
              <a:t>);</a:t>
            </a:r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bank.tambahCabang</a:t>
            </a:r>
            <a:r>
              <a:rPr lang="en-US" sz="1600" dirty="0" smtClean="0"/>
              <a:t>(</a:t>
            </a:r>
            <a:r>
              <a:rPr lang="en-US" sz="1600" dirty="0" err="1" smtClean="0"/>
              <a:t>jakarta</a:t>
            </a:r>
            <a:r>
              <a:rPr lang="en-US" sz="1600" dirty="0" smtClean="0"/>
              <a:t>);</a:t>
            </a:r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bank.tambahCabang</a:t>
            </a:r>
            <a:r>
              <a:rPr lang="en-US" sz="1600" dirty="0" smtClean="0"/>
              <a:t>(</a:t>
            </a:r>
            <a:r>
              <a:rPr lang="en-US" sz="1600" dirty="0" err="1" smtClean="0"/>
              <a:t>bandung</a:t>
            </a:r>
            <a:r>
              <a:rPr lang="en-US" sz="1600" dirty="0" smtClean="0"/>
              <a:t>);</a:t>
            </a:r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5257800" y="990600"/>
            <a:ext cx="50292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 smtClean="0"/>
              <a:t>// =========================</a:t>
            </a:r>
          </a:p>
          <a:p>
            <a:r>
              <a:rPr lang="en-US" sz="1600" dirty="0" smtClean="0"/>
              <a:t>        // NASABAH CABANG SURABAYA</a:t>
            </a:r>
          </a:p>
          <a:p>
            <a:r>
              <a:rPr lang="en-US" sz="1600" dirty="0" smtClean="0"/>
              <a:t>        // =========================</a:t>
            </a:r>
          </a:p>
          <a:p>
            <a:endParaRPr lang="en-US" sz="1600" dirty="0" smtClean="0"/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Nasabah</a:t>
            </a:r>
            <a:r>
              <a:rPr lang="en-US" sz="1600" dirty="0" smtClean="0"/>
              <a:t> </a:t>
            </a:r>
            <a:r>
              <a:rPr lang="en-US" sz="1600" dirty="0" err="1" smtClean="0"/>
              <a:t>intan</a:t>
            </a:r>
            <a:r>
              <a:rPr lang="en-US" sz="1600" dirty="0" smtClean="0"/>
              <a:t> =</a:t>
            </a:r>
          </a:p>
          <a:p>
            <a:r>
              <a:rPr lang="en-US" sz="1600" dirty="0" smtClean="0"/>
              <a:t>            new </a:t>
            </a:r>
            <a:r>
              <a:rPr lang="en-US" sz="1600" dirty="0" err="1" smtClean="0"/>
              <a:t>Nasabah</a:t>
            </a:r>
            <a:r>
              <a:rPr lang="en-US" sz="1600" dirty="0" smtClean="0"/>
              <a:t>("N001", "</a:t>
            </a:r>
            <a:r>
              <a:rPr lang="en-US" sz="1600" dirty="0" err="1" smtClean="0"/>
              <a:t>Intan</a:t>
            </a:r>
            <a:r>
              <a:rPr lang="en-US" sz="1600" dirty="0" smtClean="0"/>
              <a:t>");</a:t>
            </a:r>
          </a:p>
          <a:p>
            <a:endParaRPr lang="en-US" sz="1600" dirty="0" smtClean="0"/>
          </a:p>
          <a:p>
            <a:r>
              <a:rPr lang="en-US" sz="1600" dirty="0" smtClean="0"/>
              <a:t>        Tabungan </a:t>
            </a:r>
            <a:r>
              <a:rPr lang="en-US" sz="1600" dirty="0" err="1" smtClean="0"/>
              <a:t>tabIntan</a:t>
            </a:r>
            <a:r>
              <a:rPr lang="en-US" sz="1600" dirty="0" smtClean="0"/>
              <a:t> =</a:t>
            </a:r>
          </a:p>
          <a:p>
            <a:r>
              <a:rPr lang="en-US" sz="1600" dirty="0" smtClean="0"/>
              <a:t>            new Tabungan("T001", 1000000);</a:t>
            </a:r>
          </a:p>
          <a:p>
            <a:endParaRPr lang="en-US" sz="1600" dirty="0" smtClean="0"/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intan.bukaTabungan</a:t>
            </a:r>
            <a:r>
              <a:rPr lang="en-US" sz="1600" dirty="0" smtClean="0"/>
              <a:t>(</a:t>
            </a:r>
            <a:r>
              <a:rPr lang="en-US" sz="1600" dirty="0" err="1" smtClean="0"/>
              <a:t>tabIntan</a:t>
            </a:r>
            <a:r>
              <a:rPr lang="en-US" sz="1600" dirty="0" smtClean="0"/>
              <a:t>);</a:t>
            </a:r>
          </a:p>
          <a:p>
            <a:endParaRPr lang="en-US" sz="1600" dirty="0" smtClean="0"/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surabaya.tambahNasabah</a:t>
            </a:r>
            <a:r>
              <a:rPr lang="en-US" sz="1600" dirty="0" smtClean="0"/>
              <a:t>(</a:t>
            </a:r>
            <a:r>
              <a:rPr lang="en-US" sz="1600" dirty="0" err="1" smtClean="0"/>
              <a:t>intan</a:t>
            </a:r>
            <a:r>
              <a:rPr lang="en-US" sz="1600" dirty="0" smtClean="0"/>
              <a:t>);</a:t>
            </a:r>
          </a:p>
          <a:p>
            <a:endParaRPr lang="en-US" sz="1600" dirty="0" smtClean="0"/>
          </a:p>
          <a:p>
            <a:r>
              <a:rPr lang="en-US" sz="1600" dirty="0" smtClean="0"/>
              <a:t>        // </a:t>
            </a:r>
            <a:r>
              <a:rPr lang="en-US" sz="1600" dirty="0" err="1" smtClean="0"/>
              <a:t>Intan</a:t>
            </a:r>
            <a:r>
              <a:rPr lang="en-US" sz="1600" dirty="0" smtClean="0"/>
              <a:t> </a:t>
            </a:r>
            <a:r>
              <a:rPr lang="en-US" sz="1600" dirty="0" err="1" smtClean="0"/>
              <a:t>menabung</a:t>
            </a:r>
            <a:endParaRPr lang="en-US" sz="1600" dirty="0" smtClean="0"/>
          </a:p>
          <a:p>
            <a:r>
              <a:rPr lang="en-US" sz="1600" dirty="0" smtClean="0"/>
              <a:t>        </a:t>
            </a:r>
            <a:r>
              <a:rPr lang="en-US" sz="1600" dirty="0" err="1" smtClean="0"/>
              <a:t>tabIntan.setor</a:t>
            </a:r>
            <a:r>
              <a:rPr lang="en-US" sz="1600" dirty="0" smtClean="0"/>
              <a:t>(500000);</a:t>
            </a:r>
            <a:endParaRPr lang="en-US" sz="1600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09600" y="304800"/>
            <a:ext cx="7499350" cy="553998"/>
          </a:xfrm>
        </p:spPr>
        <p:txBody>
          <a:bodyPr/>
          <a:lstStyle/>
          <a:p>
            <a:r>
              <a:rPr lang="en-US" sz="3600" dirty="0" err="1" smtClean="0"/>
              <a:t>Fungsi</a:t>
            </a:r>
            <a:r>
              <a:rPr lang="en-US" sz="3600" dirty="0" smtClean="0"/>
              <a:t> </a:t>
            </a:r>
            <a:r>
              <a:rPr lang="en-US" sz="3600" dirty="0" err="1" smtClean="0"/>
              <a:t>Utama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88582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143"/>
            <a:ext cx="7499350" cy="677108"/>
          </a:xfrm>
        </p:spPr>
        <p:txBody>
          <a:bodyPr/>
          <a:lstStyle/>
          <a:p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Utama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1447800"/>
            <a:ext cx="50292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// =========================</a:t>
            </a:r>
          </a:p>
          <a:p>
            <a:r>
              <a:rPr lang="en-US" dirty="0" smtClean="0"/>
              <a:t>        // NASABAH CABANG JAKARTA</a:t>
            </a:r>
          </a:p>
          <a:p>
            <a:r>
              <a:rPr lang="en-US" dirty="0" smtClean="0"/>
              <a:t>        // =========================</a:t>
            </a:r>
          </a:p>
          <a:p>
            <a:endParaRPr lang="en-US" dirty="0" smtClean="0"/>
          </a:p>
          <a:p>
            <a:r>
              <a:rPr lang="en-US" dirty="0" smtClean="0"/>
              <a:t>        </a:t>
            </a:r>
            <a:r>
              <a:rPr lang="en-US" dirty="0" err="1" smtClean="0"/>
              <a:t>Nasabah</a:t>
            </a:r>
            <a:r>
              <a:rPr lang="en-US" dirty="0" smtClean="0"/>
              <a:t> </a:t>
            </a:r>
            <a:r>
              <a:rPr lang="en-US" dirty="0" err="1" smtClean="0"/>
              <a:t>budi</a:t>
            </a:r>
            <a:r>
              <a:rPr lang="en-US" dirty="0" smtClean="0"/>
              <a:t> =</a:t>
            </a:r>
          </a:p>
          <a:p>
            <a:r>
              <a:rPr lang="en-US" dirty="0" smtClean="0"/>
              <a:t>            new </a:t>
            </a:r>
            <a:r>
              <a:rPr lang="en-US" dirty="0" err="1" smtClean="0"/>
              <a:t>Nasabah</a:t>
            </a:r>
            <a:r>
              <a:rPr lang="en-US" dirty="0" smtClean="0"/>
              <a:t>("N002", "Budi");</a:t>
            </a:r>
          </a:p>
          <a:p>
            <a:endParaRPr lang="en-US" dirty="0" smtClean="0"/>
          </a:p>
          <a:p>
            <a:r>
              <a:rPr lang="en-US" dirty="0" smtClean="0"/>
              <a:t>        Tabungan </a:t>
            </a:r>
            <a:r>
              <a:rPr lang="en-US" dirty="0" err="1" smtClean="0"/>
              <a:t>tabBudi</a:t>
            </a:r>
            <a:r>
              <a:rPr lang="en-US" dirty="0" smtClean="0"/>
              <a:t> =</a:t>
            </a:r>
          </a:p>
          <a:p>
            <a:r>
              <a:rPr lang="en-US" dirty="0" smtClean="0"/>
              <a:t>            new Tabungan("T002", 2000000);</a:t>
            </a:r>
          </a:p>
          <a:p>
            <a:endParaRPr lang="en-US" dirty="0" smtClean="0"/>
          </a:p>
          <a:p>
            <a:r>
              <a:rPr lang="en-US" dirty="0" smtClean="0"/>
              <a:t>        </a:t>
            </a:r>
            <a:r>
              <a:rPr lang="en-US" dirty="0" err="1" smtClean="0"/>
              <a:t>budi.bukaTabungan</a:t>
            </a:r>
            <a:r>
              <a:rPr lang="en-US" dirty="0" smtClean="0"/>
              <a:t>(</a:t>
            </a:r>
            <a:r>
              <a:rPr lang="en-US" dirty="0" err="1" smtClean="0"/>
              <a:t>tabBudi</a:t>
            </a:r>
            <a:r>
              <a:rPr lang="en-US" dirty="0" smtClean="0"/>
              <a:t>);</a:t>
            </a:r>
          </a:p>
          <a:p>
            <a:endParaRPr lang="en-US" dirty="0" smtClean="0"/>
          </a:p>
          <a:p>
            <a:r>
              <a:rPr lang="en-US" dirty="0" smtClean="0"/>
              <a:t>        </a:t>
            </a:r>
            <a:r>
              <a:rPr lang="en-US" dirty="0" err="1" smtClean="0"/>
              <a:t>jakarta.tambahNasabah</a:t>
            </a:r>
            <a:r>
              <a:rPr lang="en-US" dirty="0" smtClean="0"/>
              <a:t>(</a:t>
            </a:r>
            <a:r>
              <a:rPr lang="en-US" dirty="0" err="1" smtClean="0"/>
              <a:t>budi</a:t>
            </a:r>
            <a:r>
              <a:rPr lang="en-US" dirty="0" smtClean="0"/>
              <a:t>);</a:t>
            </a:r>
          </a:p>
          <a:p>
            <a:endParaRPr lang="en-US" dirty="0" smtClean="0"/>
          </a:p>
          <a:p>
            <a:r>
              <a:rPr lang="en-US" dirty="0" smtClean="0"/>
              <a:t>        </a:t>
            </a:r>
            <a:r>
              <a:rPr lang="en-US" dirty="0" err="1" smtClean="0"/>
              <a:t>tabBudi.setor</a:t>
            </a:r>
            <a:r>
              <a:rPr lang="en-US" dirty="0" smtClean="0"/>
              <a:t>(1000000);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334000" y="1219200"/>
            <a:ext cx="50292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 // =========================</a:t>
            </a:r>
          </a:p>
          <a:p>
            <a:r>
              <a:rPr lang="en-US" dirty="0" smtClean="0"/>
              <a:t>        // NASABAH CABANG BANDUNG</a:t>
            </a:r>
          </a:p>
          <a:p>
            <a:r>
              <a:rPr lang="en-US" dirty="0" smtClean="0"/>
              <a:t>        // =========================</a:t>
            </a:r>
          </a:p>
          <a:p>
            <a:endParaRPr lang="en-US" dirty="0" smtClean="0"/>
          </a:p>
          <a:p>
            <a:r>
              <a:rPr lang="en-US" dirty="0" smtClean="0"/>
              <a:t>        </a:t>
            </a:r>
            <a:r>
              <a:rPr lang="en-US" dirty="0" err="1" smtClean="0"/>
              <a:t>Nasabah</a:t>
            </a:r>
            <a:r>
              <a:rPr lang="en-US" dirty="0" smtClean="0"/>
              <a:t> </a:t>
            </a:r>
            <a:r>
              <a:rPr lang="en-US" dirty="0" err="1" smtClean="0"/>
              <a:t>ani</a:t>
            </a:r>
            <a:r>
              <a:rPr lang="en-US" dirty="0" smtClean="0"/>
              <a:t> =</a:t>
            </a:r>
          </a:p>
          <a:p>
            <a:r>
              <a:rPr lang="en-US" dirty="0" smtClean="0"/>
              <a:t>            new </a:t>
            </a:r>
            <a:r>
              <a:rPr lang="en-US" dirty="0" err="1" smtClean="0"/>
              <a:t>Nasabah</a:t>
            </a:r>
            <a:r>
              <a:rPr lang="en-US" dirty="0" smtClean="0"/>
              <a:t>("N003", "Ani");</a:t>
            </a:r>
          </a:p>
          <a:p>
            <a:endParaRPr lang="en-US" dirty="0" smtClean="0"/>
          </a:p>
          <a:p>
            <a:r>
              <a:rPr lang="en-US" dirty="0" smtClean="0"/>
              <a:t>        Tabungan </a:t>
            </a:r>
            <a:r>
              <a:rPr lang="en-US" dirty="0" err="1" smtClean="0"/>
              <a:t>tabAni</a:t>
            </a:r>
            <a:r>
              <a:rPr lang="en-US" dirty="0" smtClean="0"/>
              <a:t> =</a:t>
            </a:r>
          </a:p>
          <a:p>
            <a:r>
              <a:rPr lang="en-US" dirty="0" smtClean="0"/>
              <a:t>            new Tabungan("T003", 3000000);</a:t>
            </a:r>
          </a:p>
          <a:p>
            <a:endParaRPr lang="en-US" dirty="0" smtClean="0"/>
          </a:p>
          <a:p>
            <a:r>
              <a:rPr lang="en-US" dirty="0" smtClean="0"/>
              <a:t>        </a:t>
            </a:r>
            <a:r>
              <a:rPr lang="en-US" dirty="0" err="1" smtClean="0"/>
              <a:t>ani.bukaTabungan</a:t>
            </a:r>
            <a:r>
              <a:rPr lang="en-US" dirty="0" smtClean="0"/>
              <a:t>(</a:t>
            </a:r>
            <a:r>
              <a:rPr lang="en-US" dirty="0" err="1" smtClean="0"/>
              <a:t>tabAni</a:t>
            </a:r>
            <a:r>
              <a:rPr lang="en-US" dirty="0" smtClean="0"/>
              <a:t>);</a:t>
            </a:r>
          </a:p>
          <a:p>
            <a:endParaRPr lang="en-US" dirty="0" smtClean="0"/>
          </a:p>
          <a:p>
            <a:r>
              <a:rPr lang="en-US" dirty="0" smtClean="0"/>
              <a:t>        </a:t>
            </a:r>
            <a:r>
              <a:rPr lang="en-US" dirty="0" err="1" smtClean="0"/>
              <a:t>bandung.tambahNasabah</a:t>
            </a:r>
            <a:r>
              <a:rPr lang="en-US" dirty="0" smtClean="0"/>
              <a:t>(</a:t>
            </a:r>
            <a:r>
              <a:rPr lang="en-US" dirty="0" err="1" smtClean="0"/>
              <a:t>ani</a:t>
            </a:r>
            <a:r>
              <a:rPr lang="en-US" dirty="0" smtClean="0"/>
              <a:t>);</a:t>
            </a:r>
          </a:p>
          <a:p>
            <a:endParaRPr lang="en-US" dirty="0" smtClean="0"/>
          </a:p>
          <a:p>
            <a:r>
              <a:rPr lang="en-US" dirty="0" smtClean="0"/>
              <a:t>        </a:t>
            </a:r>
            <a:r>
              <a:rPr lang="en-US" dirty="0" err="1" smtClean="0"/>
              <a:t>tabAni.setor</a:t>
            </a:r>
            <a:r>
              <a:rPr lang="en-US" dirty="0" smtClean="0"/>
              <a:t>(750000);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106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934500"/>
            <a:ext cx="7499350" cy="677108"/>
          </a:xfrm>
        </p:spPr>
        <p:txBody>
          <a:bodyPr/>
          <a:lstStyle/>
          <a:p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Utama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1905000"/>
            <a:ext cx="6477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// =========================</a:t>
            </a:r>
          </a:p>
          <a:p>
            <a:r>
              <a:rPr lang="en-US" dirty="0" smtClean="0"/>
              <a:t>        // TAMPILKAN DATA</a:t>
            </a:r>
          </a:p>
          <a:p>
            <a:r>
              <a:rPr lang="en-US" dirty="0" smtClean="0"/>
              <a:t>        // =========================</a:t>
            </a:r>
          </a:p>
          <a:p>
            <a:endParaRPr lang="en-US" dirty="0" smtClean="0"/>
          </a:p>
          <a:p>
            <a:r>
              <a:rPr lang="en-US" dirty="0" smtClean="0"/>
              <a:t>        </a:t>
            </a:r>
            <a:r>
              <a:rPr lang="en-US" dirty="0" err="1" smtClean="0"/>
              <a:t>System.out.println</a:t>
            </a:r>
            <a:r>
              <a:rPr lang="en-US" dirty="0" smtClean="0"/>
              <a:t>("\n=== DAFTAR CABANG ===");</a:t>
            </a:r>
          </a:p>
          <a:p>
            <a:endParaRPr lang="en-US" dirty="0" smtClean="0"/>
          </a:p>
          <a:p>
            <a:r>
              <a:rPr lang="en-US" dirty="0" smtClean="0"/>
              <a:t>        </a:t>
            </a:r>
            <a:r>
              <a:rPr lang="en-US" dirty="0" err="1" smtClean="0"/>
              <a:t>bank.tampilkanCabang</a:t>
            </a:r>
            <a:r>
              <a:rPr lang="en-US" dirty="0" smtClean="0"/>
              <a:t>();</a:t>
            </a:r>
          </a:p>
          <a:p>
            <a:endParaRPr lang="en-US" dirty="0" smtClean="0"/>
          </a:p>
          <a:p>
            <a:r>
              <a:rPr lang="en-US" dirty="0" smtClean="0"/>
              <a:t>        </a:t>
            </a:r>
            <a:r>
              <a:rPr lang="en-US" dirty="0" err="1" smtClean="0"/>
              <a:t>surabaya.tampilkanNasabah</a:t>
            </a:r>
            <a:r>
              <a:rPr lang="en-US" dirty="0" smtClean="0"/>
              <a:t>();</a:t>
            </a:r>
          </a:p>
          <a:p>
            <a:r>
              <a:rPr lang="en-US" dirty="0" smtClean="0"/>
              <a:t>        </a:t>
            </a:r>
            <a:r>
              <a:rPr lang="en-US" dirty="0" err="1" smtClean="0"/>
              <a:t>jakarta.tampilkanNasabah</a:t>
            </a:r>
            <a:r>
              <a:rPr lang="en-US" dirty="0" smtClean="0"/>
              <a:t>();</a:t>
            </a:r>
          </a:p>
          <a:p>
            <a:r>
              <a:rPr lang="en-US" dirty="0" smtClean="0"/>
              <a:t>        </a:t>
            </a:r>
            <a:r>
              <a:rPr lang="en-US" dirty="0" err="1" smtClean="0"/>
              <a:t>bandung.tampilkanNasabah</a:t>
            </a:r>
            <a:r>
              <a:rPr lang="en-US" dirty="0" smtClean="0"/>
              <a:t>();</a:t>
            </a:r>
          </a:p>
          <a:p>
            <a:r>
              <a:rPr lang="en-US" dirty="0" smtClean="0"/>
              <a:t>    }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127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</TotalTime>
  <Words>346</Words>
  <Application>Microsoft Office PowerPoint</Application>
  <PresentationFormat>Custom</PresentationFormat>
  <Paragraphs>108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Arial MT</vt:lpstr>
      <vt:lpstr>Calibri</vt:lpstr>
      <vt:lpstr>Palatino Linotype</vt:lpstr>
      <vt:lpstr>Office Theme</vt:lpstr>
      <vt:lpstr>Praktikum Studi Kasus BANK-1 </vt:lpstr>
      <vt:lpstr>Topik</vt:lpstr>
      <vt:lpstr>Bank</vt:lpstr>
      <vt:lpstr>PowerPoint Presentation</vt:lpstr>
      <vt:lpstr>Class Bank</vt:lpstr>
      <vt:lpstr>Class Nasabah</vt:lpstr>
      <vt:lpstr>PowerPoint Presentation</vt:lpstr>
      <vt:lpstr>PowerPoint Presentation</vt:lpstr>
      <vt:lpstr>PowerPoint Presentation</vt:lpstr>
      <vt:lpstr>Fungsi Utama</vt:lpstr>
      <vt:lpstr>Fungsi Utama</vt:lpstr>
      <vt:lpstr>Fungsi Utama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T - Class Abstract dan Interface</dc:title>
  <dc:creator>yuliana</dc:creator>
  <cp:lastModifiedBy>Yuliana</cp:lastModifiedBy>
  <cp:revision>25</cp:revision>
  <dcterms:created xsi:type="dcterms:W3CDTF">2026-08-19T02:49:24Z</dcterms:created>
  <dcterms:modified xsi:type="dcterms:W3CDTF">2026-10-12T14:45:38Z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2011-11-23T00:00:00Z</vt:filetime>
  </property>
  <property fmtid="{D5CDD505-2E9C-101B-9397-08002B2CF9AE}" pid="4" name="Creator">
    <vt:lpwstr>PScript5.dll Version 5.2.2</vt:lpwstr>
  </property>
  <property fmtid="{D5CDD505-2E9C-101B-9397-08002B2CF9AE}" pid="5" name="LastSaved">
    <vt:filetime>2026-08-19T00:00:00Z</vt:filetime>
  </property>
  <property fmtid="{D5CDD505-2E9C-101B-9397-08002B2CF9AE}" pid="6" name="Producer">
    <vt:lpwstr>Acrobat Distiller 7.0 (Windows)</vt:lpwstr>
  </property>
</Properties>
</file>