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4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5BFD9-FEBD-4DB1-A3E4-FC6B579B6BC5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7552A-D6F8-488C-B1AB-1792E2C3C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62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7552A-D6F8-488C-B1AB-1792E2C3C8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54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F266-7807-41EB-B05E-0B46F3896101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37906-053E-4233-AAA2-086736978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F266-7807-41EB-B05E-0B46F3896101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37906-053E-4233-AAA2-086736978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44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F266-7807-41EB-B05E-0B46F3896101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37906-053E-4233-AAA2-086736978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48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F266-7807-41EB-B05E-0B46F3896101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37906-053E-4233-AAA2-086736978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006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F266-7807-41EB-B05E-0B46F3896101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37906-053E-4233-AAA2-086736978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83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F266-7807-41EB-B05E-0B46F3896101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37906-053E-4233-AAA2-086736978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94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F266-7807-41EB-B05E-0B46F3896101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37906-053E-4233-AAA2-086736978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88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F266-7807-41EB-B05E-0B46F3896101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37906-053E-4233-AAA2-086736978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34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F266-7807-41EB-B05E-0B46F3896101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37906-053E-4233-AAA2-086736978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7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F266-7807-41EB-B05E-0B46F3896101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37906-053E-4233-AAA2-086736978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07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F266-7807-41EB-B05E-0B46F3896101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37906-053E-4233-AAA2-086736978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9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0F266-7807-41EB-B05E-0B46F3896101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37906-053E-4233-AAA2-086736978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574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BOOKING HOTEL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88957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Booking hotel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307979" cy="4351338"/>
          </a:xfrm>
        </p:spPr>
        <p:txBody>
          <a:bodyPr>
            <a:norm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 smtClean="0">
                <a:latin typeface="Arial" panose="020B0604020202020204" pitchFamily="34" charset="0"/>
              </a:rPr>
              <a:t>Satu</a:t>
            </a:r>
            <a:r>
              <a:rPr lang="en-US" altLang="en-US" sz="2400" b="1" dirty="0" smtClean="0">
                <a:latin typeface="Arial" panose="020B0604020202020204" pitchFamily="34" charset="0"/>
              </a:rPr>
              <a:t> </a:t>
            </a:r>
            <a:r>
              <a:rPr lang="en-US" altLang="en-US" sz="2400" b="1" dirty="0">
                <a:latin typeface="Arial" panose="020B0604020202020204" pitchFamily="34" charset="0"/>
              </a:rPr>
              <a:t>hotel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memiliki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</a:rPr>
              <a:t>banyak</a:t>
            </a:r>
            <a:r>
              <a:rPr lang="en-US" altLang="en-US" sz="2400" b="1" dirty="0">
                <a:latin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</a:rPr>
              <a:t>kamar</a:t>
            </a:r>
            <a:r>
              <a:rPr lang="en-US" altLang="en-US" sz="2400" dirty="0">
                <a:latin typeface="Arial" panose="020B0604020202020204" pitchFamily="34" charset="0"/>
              </a:rPr>
              <a:t>.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 smtClean="0">
                <a:latin typeface="Arial" panose="020B0604020202020204" pitchFamily="34" charset="0"/>
              </a:rPr>
              <a:t> </a:t>
            </a:r>
            <a:r>
              <a:rPr lang="en-US" altLang="en-US" sz="2400" b="1" dirty="0" err="1" smtClean="0">
                <a:latin typeface="Arial" panose="020B0604020202020204" pitchFamily="34" charset="0"/>
              </a:rPr>
              <a:t>Satu</a:t>
            </a:r>
            <a:r>
              <a:rPr lang="en-US" altLang="en-US" sz="2400" b="1" dirty="0" smtClean="0">
                <a:latin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</a:rPr>
              <a:t>kamar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dapat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dipesan</a:t>
            </a:r>
            <a:r>
              <a:rPr lang="en-US" altLang="en-US" sz="2400" dirty="0">
                <a:latin typeface="Arial" panose="020B0604020202020204" pitchFamily="34" charset="0"/>
              </a:rPr>
              <a:t> (booking) </a:t>
            </a:r>
            <a:r>
              <a:rPr lang="en-US" altLang="en-US" sz="2400" dirty="0" err="1">
                <a:latin typeface="Arial" panose="020B0604020202020204" pitchFamily="34" charset="0"/>
              </a:rPr>
              <a:t>oleh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seorang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tamu</a:t>
            </a:r>
            <a:r>
              <a:rPr lang="en-US" altLang="en-US" sz="2400" dirty="0">
                <a:latin typeface="Arial" panose="020B0604020202020204" pitchFamily="34" charset="0"/>
              </a:rPr>
              <a:t>.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 smtClean="0"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satu</a:t>
            </a:r>
            <a:r>
              <a:rPr lang="en-US" altLang="en-US" sz="2400" dirty="0" smtClean="0">
                <a:latin typeface="Arial" panose="020B0604020202020204" pitchFamily="34" charset="0"/>
              </a:rPr>
              <a:t> booking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menyatakan</a:t>
            </a:r>
            <a:r>
              <a:rPr lang="en-US" altLang="en-US" sz="2400" dirty="0" smtClean="0">
                <a:latin typeface="Arial" panose="020B0604020202020204" pitchFamily="34" charset="0"/>
              </a:rPr>
              <a:t> 1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pemesanan</a:t>
            </a:r>
            <a:r>
              <a:rPr lang="en-US" altLang="en-US" sz="2400" dirty="0" smtClean="0"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kamar</a:t>
            </a:r>
            <a:r>
              <a:rPr lang="en-US" altLang="en-US" sz="2400" dirty="0" smtClean="0"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oleh</a:t>
            </a:r>
            <a:r>
              <a:rPr lang="en-US" altLang="en-US" sz="2400" dirty="0" smtClean="0"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seorang</a:t>
            </a:r>
            <a:r>
              <a:rPr lang="en-US" altLang="en-US" sz="2400" dirty="0" smtClean="0"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tamu</a:t>
            </a:r>
            <a:endParaRPr lang="en-US" altLang="en-US" sz="2400" dirty="0" smtClean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dirty="0" err="1" smtClean="0">
                <a:latin typeface="Arial" panose="020B0604020202020204" pitchFamily="34" charset="0"/>
              </a:rPr>
              <a:t>Sebuah</a:t>
            </a:r>
            <a:r>
              <a:rPr lang="en-US" sz="2400" dirty="0" smtClean="0">
                <a:latin typeface="Arial" panose="020B0604020202020204" pitchFamily="34" charset="0"/>
              </a:rPr>
              <a:t> hotel </a:t>
            </a:r>
            <a:r>
              <a:rPr lang="en-US" sz="2400" dirty="0" err="1" smtClean="0">
                <a:latin typeface="Arial" panose="020B0604020202020204" pitchFamily="34" charset="0"/>
              </a:rPr>
              <a:t>mempunyai</a:t>
            </a:r>
            <a:r>
              <a:rPr lang="en-US" sz="2400" dirty="0" smtClean="0">
                <a:latin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</a:rPr>
              <a:t>beberapa</a:t>
            </a:r>
            <a:r>
              <a:rPr lang="en-US" sz="2400" dirty="0" smtClean="0">
                <a:latin typeface="Arial" panose="020B0604020202020204" pitchFamily="34" charset="0"/>
              </a:rPr>
              <a:t> booking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813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486" y="365125"/>
            <a:ext cx="10515600" cy="1325563"/>
          </a:xfrm>
        </p:spPr>
        <p:txBody>
          <a:bodyPr/>
          <a:lstStyle/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486" y="1690688"/>
            <a:ext cx="5219700" cy="52006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3879" y="440762"/>
            <a:ext cx="6028588" cy="6176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346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err="1" smtClean="0"/>
              <a:t>Struct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838200" y="1481816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/>
              <a:t>#define MAX_KAMAR 100 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struct</a:t>
            </a:r>
            <a:r>
              <a:rPr lang="en-US" sz="2000" dirty="0" smtClean="0"/>
              <a:t> Booking {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idBooking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Kamar</a:t>
            </a:r>
            <a:r>
              <a:rPr lang="en-US" sz="2000" dirty="0" smtClean="0"/>
              <a:t> </a:t>
            </a:r>
            <a:r>
              <a:rPr lang="en-US" sz="2000" dirty="0" err="1" smtClean="0"/>
              <a:t>kamar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    char </a:t>
            </a:r>
            <a:r>
              <a:rPr lang="en-US" sz="2000" dirty="0" err="1" smtClean="0"/>
              <a:t>namaTamu</a:t>
            </a:r>
            <a:r>
              <a:rPr lang="en-US" sz="2000" dirty="0" smtClean="0"/>
              <a:t>[50];</a:t>
            </a:r>
          </a:p>
          <a:p>
            <a:r>
              <a:rPr lang="en-US" sz="2000" dirty="0" smtClean="0"/>
              <a:t>    char </a:t>
            </a:r>
            <a:r>
              <a:rPr lang="en-US" sz="2000" dirty="0" err="1" smtClean="0"/>
              <a:t>noIdentitas</a:t>
            </a:r>
            <a:r>
              <a:rPr lang="en-US" sz="2000" dirty="0" smtClean="0"/>
              <a:t>[20];</a:t>
            </a:r>
          </a:p>
          <a:p>
            <a:r>
              <a:rPr lang="en-US" sz="2000" dirty="0" smtClean="0"/>
              <a:t>    char </a:t>
            </a:r>
            <a:r>
              <a:rPr lang="en-US" sz="2000" dirty="0" err="1" smtClean="0"/>
              <a:t>noTelepon</a:t>
            </a:r>
            <a:r>
              <a:rPr lang="en-US" sz="2000" dirty="0" smtClean="0"/>
              <a:t>[15];</a:t>
            </a:r>
          </a:p>
          <a:p>
            <a:r>
              <a:rPr lang="en-US" sz="2000" dirty="0" smtClean="0"/>
              <a:t>    char </a:t>
            </a:r>
            <a:r>
              <a:rPr lang="en-US" sz="2000" dirty="0" err="1" smtClean="0"/>
              <a:t>tanggalCheckIn</a:t>
            </a:r>
            <a:r>
              <a:rPr lang="en-US" sz="2000" dirty="0" smtClean="0"/>
              <a:t>[15];</a:t>
            </a:r>
          </a:p>
          <a:p>
            <a:r>
              <a:rPr lang="en-US" sz="2000" dirty="0" smtClean="0"/>
              <a:t>    char </a:t>
            </a:r>
            <a:r>
              <a:rPr lang="en-US" sz="2000" dirty="0" err="1" smtClean="0"/>
              <a:t>tanggalCheckOut</a:t>
            </a:r>
            <a:r>
              <a:rPr lang="en-US" sz="2000" dirty="0" smtClean="0"/>
              <a:t>[15];</a:t>
            </a:r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lamaMenginap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    float </a:t>
            </a:r>
            <a:r>
              <a:rPr lang="en-US" sz="2000" dirty="0" err="1" smtClean="0"/>
              <a:t>totalBiaya</a:t>
            </a:r>
            <a:r>
              <a:rPr lang="en-US" sz="2000" dirty="0" smtClean="0"/>
              <a:t>;};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257800" y="616756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/>
              <a:t>// </a:t>
            </a:r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Kamar</a:t>
            </a:r>
            <a:r>
              <a:rPr lang="en-US" sz="2000" dirty="0" smtClean="0"/>
              <a:t> </a:t>
            </a:r>
          </a:p>
          <a:p>
            <a:r>
              <a:rPr lang="en-US" sz="2000" b="1" dirty="0" err="1" smtClean="0"/>
              <a:t>struct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Kamar</a:t>
            </a:r>
            <a:r>
              <a:rPr lang="en-US" sz="2000" b="1" dirty="0" smtClean="0"/>
              <a:t> </a:t>
            </a:r>
            <a:r>
              <a:rPr lang="en-US" sz="2000" dirty="0" smtClean="0"/>
              <a:t>{</a:t>
            </a:r>
          </a:p>
          <a:p>
            <a:r>
              <a:rPr lang="en-US" sz="2000" dirty="0" smtClean="0"/>
              <a:t>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nomorKamar</a:t>
            </a:r>
            <a:r>
              <a:rPr lang="en-US" sz="2000" dirty="0" smtClean="0"/>
              <a:t>; </a:t>
            </a:r>
          </a:p>
          <a:p>
            <a:r>
              <a:rPr lang="en-US" sz="2000" dirty="0" smtClean="0"/>
              <a:t>char </a:t>
            </a:r>
            <a:r>
              <a:rPr lang="en-US" sz="2000" dirty="0" err="1" smtClean="0"/>
              <a:t>tipeKamar</a:t>
            </a:r>
            <a:r>
              <a:rPr lang="en-US" sz="2000" dirty="0" smtClean="0"/>
              <a:t>[20]; // Standard, Deluxe, Suite float </a:t>
            </a:r>
            <a:r>
              <a:rPr lang="en-US" sz="2000" dirty="0" err="1" smtClean="0"/>
              <a:t>hargaPerMalam</a:t>
            </a:r>
            <a:r>
              <a:rPr lang="en-US" sz="2000" dirty="0" smtClean="0"/>
              <a:t>; </a:t>
            </a:r>
          </a:p>
          <a:p>
            <a:r>
              <a:rPr lang="en-US" sz="2000" dirty="0" err="1" smtClean="0"/>
              <a:t>int</a:t>
            </a:r>
            <a:r>
              <a:rPr lang="en-US" sz="2000" dirty="0" smtClean="0"/>
              <a:t> status; // 0 = </a:t>
            </a:r>
            <a:r>
              <a:rPr lang="en-US" sz="2000" dirty="0" err="1" smtClean="0"/>
              <a:t>Kosong</a:t>
            </a:r>
            <a:r>
              <a:rPr lang="en-US" sz="2000" dirty="0" smtClean="0"/>
              <a:t>, 1 = </a:t>
            </a:r>
            <a:r>
              <a:rPr lang="en-US" sz="2000" dirty="0" err="1" smtClean="0"/>
              <a:t>Terbooking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};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5257800" y="3546043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/>
              <a:t>// </a:t>
            </a:r>
            <a:r>
              <a:rPr lang="en-US" sz="2000" dirty="0" err="1" smtClean="0"/>
              <a:t>Struct</a:t>
            </a:r>
            <a:r>
              <a:rPr lang="en-US" sz="2000" dirty="0" smtClean="0"/>
              <a:t> Hotel </a:t>
            </a:r>
          </a:p>
          <a:p>
            <a:r>
              <a:rPr lang="en-US" sz="2000" b="1" dirty="0" err="1" smtClean="0"/>
              <a:t>struct</a:t>
            </a:r>
            <a:r>
              <a:rPr lang="en-US" sz="2000" b="1" dirty="0" smtClean="0"/>
              <a:t> Hotel </a:t>
            </a:r>
            <a:r>
              <a:rPr lang="en-US" sz="2000" dirty="0" smtClean="0"/>
              <a:t>{ </a:t>
            </a:r>
          </a:p>
          <a:p>
            <a:r>
              <a:rPr lang="en-US" sz="2000" dirty="0" smtClean="0"/>
              <a:t>char </a:t>
            </a:r>
            <a:r>
              <a:rPr lang="en-US" sz="2000" dirty="0" err="1" smtClean="0"/>
              <a:t>namaHotel</a:t>
            </a:r>
            <a:r>
              <a:rPr lang="en-US" sz="2000" dirty="0" smtClean="0"/>
              <a:t>[50]; </a:t>
            </a:r>
          </a:p>
          <a:p>
            <a:r>
              <a:rPr lang="en-US" sz="2000" dirty="0" smtClean="0"/>
              <a:t>char </a:t>
            </a:r>
            <a:r>
              <a:rPr lang="en-US" sz="2000" dirty="0" err="1" smtClean="0"/>
              <a:t>alamat</a:t>
            </a:r>
            <a:r>
              <a:rPr lang="en-US" sz="2000" dirty="0" smtClean="0"/>
              <a:t>[100]; </a:t>
            </a:r>
          </a:p>
          <a:p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jumlahKamar</a:t>
            </a:r>
            <a:r>
              <a:rPr lang="en-US" sz="2000" dirty="0" smtClean="0"/>
              <a:t>; </a:t>
            </a:r>
          </a:p>
          <a:p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Kamar</a:t>
            </a:r>
            <a:r>
              <a:rPr lang="en-US" sz="2000" dirty="0" smtClean="0"/>
              <a:t> </a:t>
            </a:r>
            <a:r>
              <a:rPr lang="en-US" sz="2000" dirty="0" err="1" smtClean="0"/>
              <a:t>kamar</a:t>
            </a:r>
            <a:r>
              <a:rPr lang="en-US" sz="2000" dirty="0" smtClean="0"/>
              <a:t>[MAX_KAMAR]; </a:t>
            </a:r>
          </a:p>
          <a:p>
            <a:r>
              <a:rPr lang="en-US" sz="2000" dirty="0" smtClean="0"/>
              <a:t>};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838200" y="5485035"/>
            <a:ext cx="448351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#define MAX_BOOKING 100</a:t>
            </a:r>
          </a:p>
          <a:p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DataBooking</a:t>
            </a:r>
            <a:r>
              <a:rPr lang="en-US" sz="2000" dirty="0" smtClean="0"/>
              <a:t> { </a:t>
            </a:r>
          </a:p>
          <a:p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jumlahBooking</a:t>
            </a:r>
            <a:r>
              <a:rPr lang="en-US" sz="2000" dirty="0" smtClean="0"/>
              <a:t>; </a:t>
            </a:r>
          </a:p>
          <a:p>
            <a:r>
              <a:rPr lang="en-US" sz="2000" dirty="0" err="1" smtClean="0"/>
              <a:t>struct</a:t>
            </a:r>
            <a:r>
              <a:rPr lang="en-US" sz="2000" dirty="0" smtClean="0"/>
              <a:t> Booking booking[MAX_BOOKING]; </a:t>
            </a:r>
          </a:p>
          <a:p>
            <a:r>
              <a:rPr lang="en-US" sz="2000" dirty="0" smtClean="0"/>
              <a:t>};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71658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Inisialisasi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34348" y="0"/>
            <a:ext cx="6096000" cy="67403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Hotel </a:t>
            </a:r>
            <a:r>
              <a:rPr lang="en-US" dirty="0" err="1" smtClean="0"/>
              <a:t>hotel</a:t>
            </a:r>
            <a:r>
              <a:rPr lang="en-US" dirty="0" smtClean="0"/>
              <a:t>; </a:t>
            </a:r>
          </a:p>
          <a:p>
            <a:r>
              <a:rPr lang="en-US" dirty="0" smtClean="0"/>
              <a:t>//======================== 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Inisialisasi</a:t>
            </a:r>
            <a:r>
              <a:rPr lang="en-US" dirty="0" smtClean="0"/>
              <a:t> Hotel </a:t>
            </a:r>
          </a:p>
          <a:p>
            <a:r>
              <a:rPr lang="en-US" dirty="0" smtClean="0"/>
              <a:t>//======================== </a:t>
            </a:r>
          </a:p>
          <a:p>
            <a:r>
              <a:rPr lang="en-US" dirty="0" err="1" smtClean="0"/>
              <a:t>strcpy</a:t>
            </a:r>
            <a:r>
              <a:rPr lang="en-US" dirty="0" smtClean="0"/>
              <a:t>(</a:t>
            </a:r>
            <a:r>
              <a:rPr lang="en-US" dirty="0" err="1" smtClean="0"/>
              <a:t>hotel.namaHotel</a:t>
            </a:r>
            <a:r>
              <a:rPr lang="en-US" dirty="0" smtClean="0"/>
              <a:t>, "Hotel AMANAH"); </a:t>
            </a:r>
          </a:p>
          <a:p>
            <a:r>
              <a:rPr lang="en-US" dirty="0" err="1" smtClean="0"/>
              <a:t>strcpy</a:t>
            </a:r>
            <a:r>
              <a:rPr lang="en-US" dirty="0" smtClean="0"/>
              <a:t>(</a:t>
            </a:r>
            <a:r>
              <a:rPr lang="en-US" dirty="0" err="1" smtClean="0"/>
              <a:t>hotel.alamat</a:t>
            </a:r>
            <a:r>
              <a:rPr lang="en-US" dirty="0" smtClean="0"/>
              <a:t>, "Jl. Raya ITS, Surabaya"); </a:t>
            </a:r>
            <a:r>
              <a:rPr lang="en-US" dirty="0" err="1" smtClean="0"/>
              <a:t>hotel.jumlahKamar</a:t>
            </a:r>
            <a:r>
              <a:rPr lang="en-US" dirty="0" smtClean="0"/>
              <a:t> = 3; </a:t>
            </a:r>
          </a:p>
          <a:p>
            <a:r>
              <a:rPr lang="en-US" dirty="0" smtClean="0"/>
              <a:t>//======================== </a:t>
            </a:r>
          </a:p>
          <a:p>
            <a:r>
              <a:rPr lang="en-US" dirty="0" smtClean="0"/>
              <a:t>// </a:t>
            </a:r>
            <a:r>
              <a:rPr lang="en-US" dirty="0" err="1" smtClean="0"/>
              <a:t>Inisialisasi</a:t>
            </a:r>
            <a:r>
              <a:rPr lang="en-US" dirty="0" smtClean="0"/>
              <a:t> </a:t>
            </a:r>
            <a:r>
              <a:rPr lang="en-US" dirty="0" err="1" smtClean="0"/>
              <a:t>Kamar</a:t>
            </a:r>
            <a:r>
              <a:rPr lang="en-US" dirty="0" smtClean="0"/>
              <a:t> </a:t>
            </a:r>
          </a:p>
          <a:p>
            <a:r>
              <a:rPr lang="en-US" dirty="0" smtClean="0"/>
              <a:t>//======================== </a:t>
            </a:r>
          </a:p>
          <a:p>
            <a:r>
              <a:rPr lang="en-US" dirty="0" err="1" smtClean="0"/>
              <a:t>hotel.kamar</a:t>
            </a:r>
            <a:r>
              <a:rPr lang="en-US" dirty="0" smtClean="0"/>
              <a:t>[0].</a:t>
            </a:r>
            <a:r>
              <a:rPr lang="en-US" dirty="0" err="1" smtClean="0"/>
              <a:t>nomorKamar</a:t>
            </a:r>
            <a:r>
              <a:rPr lang="en-US" dirty="0" smtClean="0"/>
              <a:t> = 101; </a:t>
            </a:r>
            <a:r>
              <a:rPr lang="en-US" dirty="0" err="1" smtClean="0"/>
              <a:t>strcpy</a:t>
            </a:r>
            <a:r>
              <a:rPr lang="en-US" dirty="0" smtClean="0"/>
              <a:t>(</a:t>
            </a:r>
            <a:r>
              <a:rPr lang="en-US" dirty="0" err="1" smtClean="0"/>
              <a:t>hotel.kamar</a:t>
            </a:r>
            <a:r>
              <a:rPr lang="en-US" dirty="0" smtClean="0"/>
              <a:t>[0].</a:t>
            </a:r>
            <a:r>
              <a:rPr lang="en-US" dirty="0" err="1" smtClean="0"/>
              <a:t>tipeKamar</a:t>
            </a:r>
            <a:r>
              <a:rPr lang="en-US" dirty="0" smtClean="0"/>
              <a:t>, "Standard"); </a:t>
            </a:r>
            <a:r>
              <a:rPr lang="en-US" dirty="0" err="1" smtClean="0"/>
              <a:t>hotel.kamar</a:t>
            </a:r>
            <a:r>
              <a:rPr lang="en-US" dirty="0" smtClean="0"/>
              <a:t>[0].</a:t>
            </a:r>
            <a:r>
              <a:rPr lang="en-US" dirty="0" err="1" smtClean="0"/>
              <a:t>hargaPerMalam</a:t>
            </a:r>
            <a:r>
              <a:rPr lang="en-US" dirty="0" smtClean="0"/>
              <a:t> = 300000; </a:t>
            </a:r>
            <a:r>
              <a:rPr lang="en-US" dirty="0" err="1" smtClean="0"/>
              <a:t>hotel.kamar</a:t>
            </a:r>
            <a:r>
              <a:rPr lang="en-US" dirty="0" smtClean="0"/>
              <a:t>[0].status = 0; </a:t>
            </a:r>
          </a:p>
          <a:p>
            <a:r>
              <a:rPr lang="en-US" dirty="0" smtClean="0"/>
              <a:t> </a:t>
            </a:r>
          </a:p>
          <a:p>
            <a:r>
              <a:rPr lang="en-US" dirty="0" err="1" smtClean="0"/>
              <a:t>hotel.kamar</a:t>
            </a:r>
            <a:r>
              <a:rPr lang="en-US" dirty="0" smtClean="0"/>
              <a:t>[1].</a:t>
            </a:r>
            <a:r>
              <a:rPr lang="en-US" dirty="0" err="1" smtClean="0"/>
              <a:t>nomorKamar</a:t>
            </a:r>
            <a:r>
              <a:rPr lang="en-US" dirty="0" smtClean="0"/>
              <a:t> = 201; </a:t>
            </a:r>
            <a:r>
              <a:rPr lang="en-US" dirty="0" err="1" smtClean="0"/>
              <a:t>strcpy</a:t>
            </a:r>
            <a:r>
              <a:rPr lang="en-US" dirty="0" smtClean="0"/>
              <a:t>(</a:t>
            </a:r>
            <a:r>
              <a:rPr lang="en-US" dirty="0" err="1" smtClean="0"/>
              <a:t>hotel.kamar</a:t>
            </a:r>
            <a:r>
              <a:rPr lang="en-US" dirty="0" smtClean="0"/>
              <a:t>[1].</a:t>
            </a:r>
            <a:r>
              <a:rPr lang="en-US" dirty="0" err="1" smtClean="0"/>
              <a:t>tipeKamar</a:t>
            </a:r>
            <a:r>
              <a:rPr lang="en-US" dirty="0" smtClean="0"/>
              <a:t>, "Deluxe"); </a:t>
            </a:r>
            <a:r>
              <a:rPr lang="en-US" dirty="0" err="1" smtClean="0"/>
              <a:t>hotel.kamar</a:t>
            </a:r>
            <a:r>
              <a:rPr lang="en-US" dirty="0" smtClean="0"/>
              <a:t>[1].</a:t>
            </a:r>
            <a:r>
              <a:rPr lang="en-US" dirty="0" err="1" smtClean="0"/>
              <a:t>hargaPerMalam</a:t>
            </a:r>
            <a:r>
              <a:rPr lang="en-US" dirty="0" smtClean="0"/>
              <a:t> = 500000; </a:t>
            </a:r>
            <a:r>
              <a:rPr lang="en-US" dirty="0" err="1" smtClean="0"/>
              <a:t>hotel.kamar</a:t>
            </a:r>
            <a:r>
              <a:rPr lang="en-US" dirty="0" smtClean="0"/>
              <a:t>[1].status = 0; </a:t>
            </a:r>
          </a:p>
          <a:p>
            <a:endParaRPr lang="en-US" dirty="0" smtClean="0"/>
          </a:p>
          <a:p>
            <a:r>
              <a:rPr lang="en-US" dirty="0" err="1" smtClean="0"/>
              <a:t>hotel.kamar</a:t>
            </a:r>
            <a:r>
              <a:rPr lang="en-US" dirty="0" smtClean="0"/>
              <a:t>[2].</a:t>
            </a:r>
            <a:r>
              <a:rPr lang="en-US" dirty="0" err="1" smtClean="0"/>
              <a:t>nomorKamar</a:t>
            </a:r>
            <a:r>
              <a:rPr lang="en-US" dirty="0" smtClean="0"/>
              <a:t> = 301; </a:t>
            </a:r>
            <a:r>
              <a:rPr lang="en-US" dirty="0" err="1" smtClean="0"/>
              <a:t>strcpy</a:t>
            </a:r>
            <a:r>
              <a:rPr lang="en-US" dirty="0" smtClean="0"/>
              <a:t>(</a:t>
            </a:r>
            <a:r>
              <a:rPr lang="en-US" dirty="0" err="1" smtClean="0"/>
              <a:t>hotel.kamar</a:t>
            </a:r>
            <a:r>
              <a:rPr lang="en-US" dirty="0" smtClean="0"/>
              <a:t>[2].</a:t>
            </a:r>
            <a:r>
              <a:rPr lang="en-US" dirty="0" err="1" smtClean="0"/>
              <a:t>tipeKamar</a:t>
            </a:r>
            <a:r>
              <a:rPr lang="en-US" dirty="0" smtClean="0"/>
              <a:t>, "Suite"); </a:t>
            </a:r>
            <a:r>
              <a:rPr lang="en-US" dirty="0" err="1" smtClean="0"/>
              <a:t>hotel.kamar</a:t>
            </a:r>
            <a:r>
              <a:rPr lang="en-US" dirty="0" smtClean="0"/>
              <a:t>[2].</a:t>
            </a:r>
            <a:r>
              <a:rPr lang="en-US" dirty="0" err="1" smtClean="0"/>
              <a:t>hargaPerMalam</a:t>
            </a:r>
            <a:r>
              <a:rPr lang="en-US" dirty="0" smtClean="0"/>
              <a:t> = 800000; </a:t>
            </a:r>
            <a:r>
              <a:rPr lang="en-US" dirty="0" err="1" smtClean="0"/>
              <a:t>hotel.kamar</a:t>
            </a:r>
            <a:r>
              <a:rPr lang="en-US" dirty="0" smtClean="0"/>
              <a:t>[2].status = 0;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96134" y="1686481"/>
            <a:ext cx="3310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DataBooking</a:t>
            </a:r>
            <a:r>
              <a:rPr lang="en-US" dirty="0" smtClean="0"/>
              <a:t> </a:t>
            </a:r>
            <a:r>
              <a:rPr lang="en-US" dirty="0" err="1" smtClean="0"/>
              <a:t>dataBooking</a:t>
            </a:r>
            <a:r>
              <a:rPr lang="en-US" dirty="0" smtClean="0"/>
              <a:t>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704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2 </a:t>
            </a:r>
            <a:r>
              <a:rPr lang="en-US" dirty="0" err="1" smtClean="0"/>
              <a:t>tamu</a:t>
            </a:r>
            <a:r>
              <a:rPr lang="en-US" dirty="0" smtClean="0"/>
              <a:t> yang booking,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menambahkan</a:t>
            </a:r>
            <a:r>
              <a:rPr lang="en-US" dirty="0" smtClean="0"/>
              <a:t> 2 data </a:t>
            </a:r>
            <a:r>
              <a:rPr lang="en-US" dirty="0" err="1" smtClean="0"/>
              <a:t>pada</a:t>
            </a:r>
            <a:r>
              <a:rPr lang="en-US" dirty="0" smtClean="0"/>
              <a:t> array booking[] di </a:t>
            </a:r>
            <a:r>
              <a:rPr lang="en-US" dirty="0" err="1" smtClean="0"/>
              <a:t>DataBooking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Misalnya</a:t>
            </a:r>
            <a:r>
              <a:rPr lang="en-US" dirty="0" smtClean="0"/>
              <a:t>:</a:t>
            </a:r>
          </a:p>
          <a:p>
            <a:r>
              <a:rPr lang="en-US" dirty="0" smtClean="0"/>
              <a:t>Budi </a:t>
            </a:r>
            <a:r>
              <a:rPr lang="en-US" dirty="0" err="1" smtClean="0"/>
              <a:t>memesan</a:t>
            </a:r>
            <a:r>
              <a:rPr lang="en-US" dirty="0" smtClean="0"/>
              <a:t> </a:t>
            </a:r>
            <a:r>
              <a:rPr lang="en-US" dirty="0" err="1" smtClean="0"/>
              <a:t>kamar</a:t>
            </a:r>
            <a:r>
              <a:rPr lang="en-US" dirty="0" smtClean="0"/>
              <a:t> 101</a:t>
            </a:r>
          </a:p>
          <a:p>
            <a:r>
              <a:rPr lang="en-US" dirty="0" err="1" smtClean="0"/>
              <a:t>Siti</a:t>
            </a:r>
            <a:r>
              <a:rPr lang="en-US" dirty="0" smtClean="0"/>
              <a:t> </a:t>
            </a:r>
            <a:r>
              <a:rPr lang="en-US" dirty="0" err="1" smtClean="0"/>
              <a:t>memesan</a:t>
            </a:r>
            <a:r>
              <a:rPr lang="en-US" dirty="0" smtClean="0"/>
              <a:t> </a:t>
            </a:r>
            <a:r>
              <a:rPr lang="en-US" dirty="0" err="1" smtClean="0"/>
              <a:t>kamar</a:t>
            </a:r>
            <a:r>
              <a:rPr lang="en-US" dirty="0" smtClean="0"/>
              <a:t> 201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961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Booking 1</a:t>
            </a:r>
            <a:br>
              <a:rPr lang="en-US" dirty="0" smtClean="0"/>
            </a:br>
            <a:r>
              <a:rPr lang="en-US" sz="3600" dirty="0" smtClean="0"/>
              <a:t>Budi </a:t>
            </a:r>
            <a:r>
              <a:rPr lang="en-US" sz="3600" dirty="0" err="1" smtClean="0"/>
              <a:t>memesan</a:t>
            </a:r>
            <a:r>
              <a:rPr lang="en-US" sz="3600" dirty="0" smtClean="0"/>
              <a:t> </a:t>
            </a:r>
            <a:r>
              <a:rPr lang="en-US" sz="3600" dirty="0" err="1" smtClean="0"/>
              <a:t>kamar</a:t>
            </a:r>
            <a:r>
              <a:rPr lang="en-US" sz="3600" dirty="0" smtClean="0"/>
              <a:t> 101</a:t>
            </a:r>
            <a:br>
              <a:rPr lang="en-US" sz="36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9818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err="1" smtClean="0"/>
              <a:t>dataBooking.jumlahBooking</a:t>
            </a:r>
            <a:r>
              <a:rPr lang="en-US" sz="2000" dirty="0" smtClean="0"/>
              <a:t> = 2;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// Booking ke-1 </a:t>
            </a:r>
          </a:p>
          <a:p>
            <a:pPr marL="0" indent="0">
              <a:buNone/>
            </a:pPr>
            <a:r>
              <a:rPr lang="en-US" sz="2000" dirty="0" err="1" smtClean="0"/>
              <a:t>dataBooking.booking</a:t>
            </a:r>
            <a:r>
              <a:rPr lang="en-US" sz="2000" dirty="0" smtClean="0"/>
              <a:t>[0].</a:t>
            </a:r>
            <a:r>
              <a:rPr lang="en-US" sz="2000" dirty="0" err="1" smtClean="0"/>
              <a:t>idBooking</a:t>
            </a:r>
            <a:r>
              <a:rPr lang="en-US" sz="2000" dirty="0" smtClean="0"/>
              <a:t> = 1; </a:t>
            </a:r>
          </a:p>
          <a:p>
            <a:pPr marL="0" indent="0">
              <a:buNone/>
            </a:pPr>
            <a:r>
              <a:rPr lang="en-US" sz="2000" b="1" dirty="0" err="1" smtClean="0"/>
              <a:t>dataBooking.booking</a:t>
            </a:r>
            <a:r>
              <a:rPr lang="en-US" sz="2000" b="1" dirty="0" smtClean="0"/>
              <a:t>[0].</a:t>
            </a:r>
            <a:r>
              <a:rPr lang="en-US" sz="2000" b="1" dirty="0" err="1" smtClean="0"/>
              <a:t>kamar</a:t>
            </a:r>
            <a:r>
              <a:rPr lang="en-US" sz="2000" b="1" dirty="0" smtClean="0"/>
              <a:t> = </a:t>
            </a:r>
            <a:r>
              <a:rPr lang="en-US" sz="2000" b="1" dirty="0" err="1" smtClean="0"/>
              <a:t>hotel.kamar</a:t>
            </a:r>
            <a:r>
              <a:rPr lang="en-US" sz="2000" b="1" dirty="0" smtClean="0"/>
              <a:t>[0]; </a:t>
            </a:r>
          </a:p>
          <a:p>
            <a:pPr marL="0" indent="0">
              <a:buNone/>
            </a:pPr>
            <a:r>
              <a:rPr lang="en-US" sz="2000" dirty="0" err="1" smtClean="0"/>
              <a:t>strcpy</a:t>
            </a:r>
            <a:r>
              <a:rPr lang="en-US" sz="2000" dirty="0" smtClean="0"/>
              <a:t>(</a:t>
            </a:r>
            <a:r>
              <a:rPr lang="en-US" sz="2000" dirty="0" err="1" smtClean="0"/>
              <a:t>dataBooking.booking</a:t>
            </a:r>
            <a:r>
              <a:rPr lang="en-US" sz="2000" dirty="0" smtClean="0"/>
              <a:t>[0].</a:t>
            </a:r>
            <a:r>
              <a:rPr lang="en-US" sz="2000" dirty="0" err="1" smtClean="0"/>
              <a:t>namaTamu</a:t>
            </a:r>
            <a:r>
              <a:rPr lang="en-US" sz="2000" dirty="0" smtClean="0"/>
              <a:t>, "Budi"); </a:t>
            </a:r>
          </a:p>
          <a:p>
            <a:pPr marL="0" indent="0">
              <a:buNone/>
            </a:pPr>
            <a:r>
              <a:rPr lang="en-US" sz="2000" dirty="0" err="1" smtClean="0"/>
              <a:t>strcpy</a:t>
            </a:r>
            <a:r>
              <a:rPr lang="en-US" sz="2000" dirty="0" smtClean="0"/>
              <a:t>(</a:t>
            </a:r>
            <a:r>
              <a:rPr lang="en-US" sz="2000" dirty="0" err="1" smtClean="0"/>
              <a:t>dataBooking.booking</a:t>
            </a:r>
            <a:r>
              <a:rPr lang="en-US" sz="2000" dirty="0" smtClean="0"/>
              <a:t>[0].</a:t>
            </a:r>
            <a:r>
              <a:rPr lang="en-US" sz="2000" dirty="0" err="1" smtClean="0"/>
              <a:t>noIdentitas</a:t>
            </a:r>
            <a:r>
              <a:rPr lang="en-US" sz="2000" dirty="0" smtClean="0"/>
              <a:t>, "3578012345678901"); </a:t>
            </a:r>
            <a:r>
              <a:rPr lang="en-US" sz="2000" dirty="0" err="1" smtClean="0"/>
              <a:t>strcpy</a:t>
            </a:r>
            <a:r>
              <a:rPr lang="en-US" sz="2000" dirty="0" smtClean="0"/>
              <a:t>(</a:t>
            </a:r>
            <a:r>
              <a:rPr lang="en-US" sz="2000" dirty="0" err="1" smtClean="0"/>
              <a:t>dataBooking.booking</a:t>
            </a:r>
            <a:r>
              <a:rPr lang="en-US" sz="2000" dirty="0" smtClean="0"/>
              <a:t>[0].</a:t>
            </a:r>
            <a:r>
              <a:rPr lang="en-US" sz="2000" dirty="0" err="1" smtClean="0"/>
              <a:t>noTelepon</a:t>
            </a:r>
            <a:r>
              <a:rPr lang="en-US" sz="2000" dirty="0" smtClean="0"/>
              <a:t>, "081234567890"); </a:t>
            </a:r>
            <a:r>
              <a:rPr lang="en-US" sz="2000" dirty="0" err="1" smtClean="0"/>
              <a:t>strcpy</a:t>
            </a:r>
            <a:r>
              <a:rPr lang="en-US" sz="2000" dirty="0" smtClean="0"/>
              <a:t>(</a:t>
            </a:r>
            <a:r>
              <a:rPr lang="en-US" sz="2000" dirty="0" err="1" smtClean="0"/>
              <a:t>dataBooking.booking</a:t>
            </a:r>
            <a:r>
              <a:rPr lang="en-US" sz="2000" dirty="0" smtClean="0"/>
              <a:t>[0].</a:t>
            </a:r>
            <a:r>
              <a:rPr lang="en-US" sz="2000" dirty="0" err="1" smtClean="0"/>
              <a:t>tanggalCheckIn</a:t>
            </a:r>
            <a:r>
              <a:rPr lang="en-US" sz="2000" dirty="0" smtClean="0"/>
              <a:t>, "10-07-2026"); </a:t>
            </a:r>
            <a:r>
              <a:rPr lang="en-US" sz="2000" dirty="0" err="1" smtClean="0"/>
              <a:t>strcpy</a:t>
            </a:r>
            <a:r>
              <a:rPr lang="en-US" sz="2000" dirty="0" smtClean="0"/>
              <a:t>(</a:t>
            </a:r>
            <a:r>
              <a:rPr lang="en-US" sz="2000" dirty="0" err="1" smtClean="0"/>
              <a:t>dataBooking.booking</a:t>
            </a:r>
            <a:r>
              <a:rPr lang="en-US" sz="2000" dirty="0" smtClean="0"/>
              <a:t>[0].</a:t>
            </a:r>
            <a:r>
              <a:rPr lang="en-US" sz="2000" dirty="0" err="1" smtClean="0"/>
              <a:t>tanggalCheckOut</a:t>
            </a:r>
            <a:r>
              <a:rPr lang="en-US" sz="2000" dirty="0" smtClean="0"/>
              <a:t>, "12-07-2026"); </a:t>
            </a:r>
            <a:r>
              <a:rPr lang="en-US" sz="2000" dirty="0" err="1" smtClean="0"/>
              <a:t>dataBooking.booking</a:t>
            </a:r>
            <a:r>
              <a:rPr lang="en-US" sz="2000" dirty="0" smtClean="0"/>
              <a:t>[0].</a:t>
            </a:r>
            <a:r>
              <a:rPr lang="en-US" sz="2000" dirty="0" err="1" smtClean="0"/>
              <a:t>lamaMenginap</a:t>
            </a:r>
            <a:r>
              <a:rPr lang="en-US" sz="2000" dirty="0" smtClean="0"/>
              <a:t> = 2; </a:t>
            </a:r>
          </a:p>
          <a:p>
            <a:pPr marL="0" indent="0">
              <a:buNone/>
            </a:pPr>
            <a:r>
              <a:rPr lang="en-US" sz="2000" b="1" dirty="0" err="1" smtClean="0"/>
              <a:t>dataBooking.booking</a:t>
            </a:r>
            <a:r>
              <a:rPr lang="en-US" sz="2000" b="1" dirty="0" smtClean="0"/>
              <a:t>[0].</a:t>
            </a:r>
            <a:r>
              <a:rPr lang="en-US" sz="2000" b="1" dirty="0" err="1" smtClean="0"/>
              <a:t>totalBiaya</a:t>
            </a:r>
            <a:r>
              <a:rPr lang="en-US" sz="2000" b="1" dirty="0" smtClean="0"/>
              <a:t> = </a:t>
            </a:r>
          </a:p>
          <a:p>
            <a:pPr marL="0" indent="0">
              <a:buNone/>
            </a:pPr>
            <a:r>
              <a:rPr lang="en-US" sz="2000" b="1" dirty="0" err="1" smtClean="0"/>
              <a:t>dataBooking.booking</a:t>
            </a:r>
            <a:r>
              <a:rPr lang="en-US" sz="2000" b="1" dirty="0" smtClean="0"/>
              <a:t>[0].</a:t>
            </a:r>
            <a:r>
              <a:rPr lang="en-US" sz="2000" b="1" dirty="0" err="1"/>
              <a:t>lamaMenginap</a:t>
            </a:r>
            <a:r>
              <a:rPr lang="en-US" sz="2000" b="1" dirty="0"/>
              <a:t> * </a:t>
            </a:r>
            <a:r>
              <a:rPr lang="en-US" sz="2000" b="1" dirty="0" err="1" smtClean="0"/>
              <a:t>hotel.kamar</a:t>
            </a:r>
            <a:r>
              <a:rPr lang="en-US" sz="2000" b="1" dirty="0" smtClean="0"/>
              <a:t>[0]. </a:t>
            </a:r>
            <a:r>
              <a:rPr lang="en-US" sz="2000" b="1" dirty="0" err="1"/>
              <a:t>hargaPerMalam</a:t>
            </a:r>
            <a:r>
              <a:rPr lang="en-US" sz="2000" b="1" dirty="0" smtClean="0"/>
              <a:t>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// </a:t>
            </a:r>
            <a:r>
              <a:rPr lang="en-US" sz="2000" dirty="0" err="1" smtClean="0"/>
              <a:t>Ubah</a:t>
            </a:r>
            <a:r>
              <a:rPr lang="en-US" sz="2000" dirty="0" smtClean="0"/>
              <a:t> status </a:t>
            </a:r>
            <a:r>
              <a:rPr lang="en-US" sz="2000" dirty="0" err="1" smtClean="0"/>
              <a:t>kamar</a:t>
            </a:r>
            <a:r>
              <a:rPr lang="en-US" sz="2000" dirty="0" smtClean="0"/>
              <a:t> 101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terisi</a:t>
            </a:r>
            <a:r>
              <a:rPr lang="en-US" sz="2000" dirty="0" smtClean="0"/>
              <a:t> </a:t>
            </a:r>
          </a:p>
          <a:p>
            <a:pPr marL="0" indent="0">
              <a:buNone/>
            </a:pPr>
            <a:r>
              <a:rPr lang="en-US" sz="2000" dirty="0" err="1" smtClean="0"/>
              <a:t>hotel.kamar</a:t>
            </a:r>
            <a:r>
              <a:rPr lang="en-US" sz="2000" dirty="0" smtClean="0"/>
              <a:t>[0].status = 1; // </a:t>
            </a:r>
            <a:r>
              <a:rPr lang="en-US" sz="2000" dirty="0" err="1" smtClean="0"/>
              <a:t>Kamar</a:t>
            </a:r>
            <a:r>
              <a:rPr lang="en-US" sz="2000" dirty="0" smtClean="0"/>
              <a:t> 101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8413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Booking 2</a:t>
            </a:r>
            <a:br>
              <a:rPr lang="en-US" dirty="0" smtClean="0"/>
            </a:br>
            <a:r>
              <a:rPr lang="en-US" sz="3600" b="1" dirty="0" err="1" smtClean="0"/>
              <a:t>Siti</a:t>
            </a:r>
            <a:r>
              <a:rPr lang="en-US" sz="3600" dirty="0" smtClean="0"/>
              <a:t> </a:t>
            </a:r>
            <a:r>
              <a:rPr lang="en-US" sz="3600" dirty="0" err="1" smtClean="0"/>
              <a:t>memesan</a:t>
            </a:r>
            <a:r>
              <a:rPr lang="en-US" sz="3600" dirty="0" smtClean="0"/>
              <a:t> </a:t>
            </a:r>
            <a:r>
              <a:rPr lang="en-US" sz="3600" dirty="0" err="1" smtClean="0"/>
              <a:t>kamar</a:t>
            </a:r>
            <a:r>
              <a:rPr lang="en-US" sz="3600" dirty="0" smtClean="0"/>
              <a:t> </a:t>
            </a:r>
            <a:r>
              <a:rPr lang="en-US" sz="3600" b="1" dirty="0" smtClean="0"/>
              <a:t>201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// Booking ke-2 </a:t>
            </a:r>
          </a:p>
          <a:p>
            <a:pPr marL="0" indent="0">
              <a:buNone/>
            </a:pPr>
            <a:r>
              <a:rPr lang="en-US" sz="1800" dirty="0" err="1" smtClean="0"/>
              <a:t>dataBooking.booking</a:t>
            </a:r>
            <a:r>
              <a:rPr lang="en-US" sz="1800" dirty="0" smtClean="0"/>
              <a:t>[1].</a:t>
            </a:r>
            <a:r>
              <a:rPr lang="en-US" sz="1800" dirty="0" err="1" smtClean="0"/>
              <a:t>idBooking</a:t>
            </a:r>
            <a:r>
              <a:rPr lang="en-US" sz="1800" dirty="0" smtClean="0"/>
              <a:t> = 2; </a:t>
            </a:r>
          </a:p>
          <a:p>
            <a:pPr marL="0" indent="0">
              <a:buNone/>
            </a:pPr>
            <a:r>
              <a:rPr lang="en-US" sz="1800" b="1" dirty="0" err="1" smtClean="0"/>
              <a:t>dataBooking.booking</a:t>
            </a:r>
            <a:r>
              <a:rPr lang="en-US" sz="1800" b="1" dirty="0" smtClean="0"/>
              <a:t>[1].</a:t>
            </a:r>
            <a:r>
              <a:rPr lang="en-US" sz="1800" b="1" dirty="0" err="1" smtClean="0"/>
              <a:t>kamar</a:t>
            </a:r>
            <a:r>
              <a:rPr lang="en-US" sz="1800" b="1" dirty="0" smtClean="0"/>
              <a:t> = </a:t>
            </a:r>
            <a:r>
              <a:rPr lang="en-US" sz="1800" b="1" dirty="0" err="1" smtClean="0"/>
              <a:t>hotel.kamar</a:t>
            </a:r>
            <a:r>
              <a:rPr lang="en-US" sz="1800" b="1" dirty="0" smtClean="0"/>
              <a:t>[1]; </a:t>
            </a:r>
          </a:p>
          <a:p>
            <a:pPr marL="0" indent="0">
              <a:buNone/>
            </a:pPr>
            <a:r>
              <a:rPr lang="en-US" sz="1800" dirty="0" err="1" smtClean="0"/>
              <a:t>strcpy</a:t>
            </a:r>
            <a:r>
              <a:rPr lang="en-US" sz="1800" dirty="0" smtClean="0"/>
              <a:t>(</a:t>
            </a:r>
            <a:r>
              <a:rPr lang="en-US" sz="1800" dirty="0" err="1" smtClean="0"/>
              <a:t>dataBooking.booking</a:t>
            </a:r>
            <a:r>
              <a:rPr lang="en-US" sz="1800" dirty="0" smtClean="0"/>
              <a:t>[1].</a:t>
            </a:r>
            <a:r>
              <a:rPr lang="en-US" sz="1800" dirty="0" err="1" smtClean="0"/>
              <a:t>namaTamu</a:t>
            </a:r>
            <a:r>
              <a:rPr lang="en-US" sz="1800" dirty="0" smtClean="0"/>
              <a:t>, "</a:t>
            </a:r>
            <a:r>
              <a:rPr lang="en-US" sz="1800" dirty="0" err="1" smtClean="0"/>
              <a:t>Siti</a:t>
            </a:r>
            <a:r>
              <a:rPr lang="en-US" sz="1800" dirty="0" smtClean="0"/>
              <a:t>"); </a:t>
            </a:r>
          </a:p>
          <a:p>
            <a:pPr marL="0" indent="0">
              <a:buNone/>
            </a:pPr>
            <a:r>
              <a:rPr lang="en-US" sz="1800" dirty="0" err="1" smtClean="0"/>
              <a:t>strcpy</a:t>
            </a:r>
            <a:r>
              <a:rPr lang="en-US" sz="1800" dirty="0" smtClean="0"/>
              <a:t>(</a:t>
            </a:r>
            <a:r>
              <a:rPr lang="en-US" sz="1800" dirty="0" err="1" smtClean="0"/>
              <a:t>dataBooking.booking</a:t>
            </a:r>
            <a:r>
              <a:rPr lang="en-US" sz="1800" dirty="0" smtClean="0"/>
              <a:t>[1].</a:t>
            </a:r>
            <a:r>
              <a:rPr lang="en-US" sz="1800" dirty="0" err="1" smtClean="0"/>
              <a:t>noIdentitas</a:t>
            </a:r>
            <a:r>
              <a:rPr lang="en-US" sz="1800" dirty="0" smtClean="0"/>
              <a:t>, "3578012345678902"); </a:t>
            </a:r>
          </a:p>
          <a:p>
            <a:pPr marL="0" indent="0">
              <a:buNone/>
            </a:pPr>
            <a:r>
              <a:rPr lang="en-US" sz="1800" dirty="0" err="1" smtClean="0"/>
              <a:t>strcpy</a:t>
            </a:r>
            <a:r>
              <a:rPr lang="en-US" sz="1800" dirty="0" smtClean="0"/>
              <a:t>(</a:t>
            </a:r>
            <a:r>
              <a:rPr lang="en-US" sz="1800" dirty="0" err="1" smtClean="0"/>
              <a:t>dataBooking.booking</a:t>
            </a:r>
            <a:r>
              <a:rPr lang="en-US" sz="1800" dirty="0" smtClean="0"/>
              <a:t>[1].</a:t>
            </a:r>
            <a:r>
              <a:rPr lang="en-US" sz="1800" dirty="0" err="1" smtClean="0"/>
              <a:t>noTelepon</a:t>
            </a:r>
            <a:r>
              <a:rPr lang="en-US" sz="1800" dirty="0" smtClean="0"/>
              <a:t>, "082345678901"); </a:t>
            </a:r>
          </a:p>
          <a:p>
            <a:pPr marL="0" indent="0">
              <a:buNone/>
            </a:pPr>
            <a:r>
              <a:rPr lang="en-US" sz="1800" dirty="0" err="1" smtClean="0"/>
              <a:t>strcpy</a:t>
            </a:r>
            <a:r>
              <a:rPr lang="en-US" sz="1800" dirty="0" smtClean="0"/>
              <a:t>(</a:t>
            </a:r>
            <a:r>
              <a:rPr lang="en-US" sz="1800" dirty="0" err="1" smtClean="0"/>
              <a:t>dataBooking.booking</a:t>
            </a:r>
            <a:r>
              <a:rPr lang="en-US" sz="1800" dirty="0" smtClean="0"/>
              <a:t>[1].</a:t>
            </a:r>
            <a:r>
              <a:rPr lang="en-US" sz="1800" dirty="0" err="1" smtClean="0"/>
              <a:t>tanggalCheckIn</a:t>
            </a:r>
            <a:r>
              <a:rPr lang="en-US" sz="1800" dirty="0" smtClean="0"/>
              <a:t>, "11-07-2026");</a:t>
            </a:r>
          </a:p>
          <a:p>
            <a:pPr marL="0" indent="0">
              <a:buNone/>
            </a:pPr>
            <a:r>
              <a:rPr lang="en-US" sz="1800" dirty="0" err="1" smtClean="0"/>
              <a:t>strcpy</a:t>
            </a:r>
            <a:r>
              <a:rPr lang="en-US" sz="1800" dirty="0" smtClean="0"/>
              <a:t>(</a:t>
            </a:r>
            <a:r>
              <a:rPr lang="en-US" sz="1800" dirty="0" err="1" smtClean="0"/>
              <a:t>dataBooking.booking</a:t>
            </a:r>
            <a:r>
              <a:rPr lang="en-US" sz="1800" dirty="0" smtClean="0"/>
              <a:t>[1].</a:t>
            </a:r>
            <a:r>
              <a:rPr lang="en-US" sz="1800" dirty="0" err="1" smtClean="0"/>
              <a:t>tanggalCheckOut</a:t>
            </a:r>
            <a:r>
              <a:rPr lang="en-US" sz="1800" dirty="0" smtClean="0"/>
              <a:t>, "14-07-2026"); </a:t>
            </a:r>
          </a:p>
          <a:p>
            <a:pPr marL="0" indent="0">
              <a:buNone/>
            </a:pPr>
            <a:r>
              <a:rPr lang="en-US" sz="1800" dirty="0" err="1" smtClean="0"/>
              <a:t>dataBooking.booking</a:t>
            </a:r>
            <a:r>
              <a:rPr lang="en-US" sz="1800" dirty="0" smtClean="0"/>
              <a:t>[1].</a:t>
            </a:r>
            <a:r>
              <a:rPr lang="en-US" sz="1800" dirty="0" err="1" smtClean="0"/>
              <a:t>lamaMenginap</a:t>
            </a:r>
            <a:r>
              <a:rPr lang="en-US" sz="1800" dirty="0" smtClean="0"/>
              <a:t> = 3; 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 err="1" smtClean="0"/>
              <a:t>dataBooking.booking</a:t>
            </a:r>
            <a:r>
              <a:rPr lang="en-US" sz="1800" b="1" dirty="0" smtClean="0"/>
              <a:t>[1].</a:t>
            </a:r>
            <a:r>
              <a:rPr lang="en-US" sz="1800" b="1" dirty="0" err="1" smtClean="0"/>
              <a:t>totalBiaya</a:t>
            </a:r>
            <a:r>
              <a:rPr lang="en-US" sz="1800" b="1" dirty="0" smtClean="0"/>
              <a:t> = </a:t>
            </a:r>
            <a:r>
              <a:rPr lang="en-US" sz="1800" b="1" dirty="0" err="1" smtClean="0"/>
              <a:t>dataBooking.booking</a:t>
            </a:r>
            <a:r>
              <a:rPr lang="en-US" sz="1800" b="1" dirty="0" smtClean="0"/>
              <a:t>[1].</a:t>
            </a:r>
            <a:r>
              <a:rPr lang="en-US" sz="1800" b="1" dirty="0" err="1" smtClean="0"/>
              <a:t>lamaMenginap</a:t>
            </a:r>
            <a:r>
              <a:rPr lang="en-US" sz="1800" b="1" dirty="0" smtClean="0"/>
              <a:t> * </a:t>
            </a:r>
            <a:r>
              <a:rPr lang="en-US" sz="1800" b="1" dirty="0" err="1" smtClean="0"/>
              <a:t>hotel.kamar</a:t>
            </a:r>
            <a:r>
              <a:rPr lang="en-US" sz="1800" b="1" dirty="0" smtClean="0"/>
              <a:t>[1].</a:t>
            </a:r>
            <a:r>
              <a:rPr lang="en-US" sz="1800" b="1" dirty="0" err="1" smtClean="0"/>
              <a:t>hargaPerMalam</a:t>
            </a:r>
            <a:r>
              <a:rPr lang="en-US" sz="1800" b="1" dirty="0" smtClean="0"/>
              <a:t>;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// </a:t>
            </a:r>
            <a:r>
              <a:rPr lang="en-US" sz="1800" dirty="0" err="1" smtClean="0"/>
              <a:t>Ubah</a:t>
            </a:r>
            <a:r>
              <a:rPr lang="en-US" sz="1800" dirty="0" smtClean="0"/>
              <a:t> status </a:t>
            </a:r>
            <a:r>
              <a:rPr lang="en-US" sz="1800" dirty="0" err="1" smtClean="0"/>
              <a:t>kamar</a:t>
            </a:r>
            <a:r>
              <a:rPr lang="en-US" sz="1800" dirty="0" smtClean="0"/>
              <a:t> 201 </a:t>
            </a:r>
            <a:r>
              <a:rPr lang="en-US" sz="1800" dirty="0" err="1" smtClean="0"/>
              <a:t>menjadi</a:t>
            </a:r>
            <a:r>
              <a:rPr lang="en-US" sz="1800" dirty="0" smtClean="0"/>
              <a:t> </a:t>
            </a:r>
            <a:r>
              <a:rPr lang="en-US" sz="1800" dirty="0" err="1" smtClean="0"/>
              <a:t>terisi</a:t>
            </a:r>
            <a:r>
              <a:rPr lang="en-US" sz="1800" dirty="0" smtClean="0"/>
              <a:t> </a:t>
            </a:r>
          </a:p>
          <a:p>
            <a:pPr marL="0" indent="0">
              <a:buNone/>
            </a:pPr>
            <a:r>
              <a:rPr lang="en-US" sz="1800" b="1" dirty="0" err="1" smtClean="0"/>
              <a:t>hotel.kamar</a:t>
            </a:r>
            <a:r>
              <a:rPr lang="en-US" sz="1800" b="1" dirty="0" smtClean="0"/>
              <a:t>[1].status = 1; // </a:t>
            </a:r>
            <a:r>
              <a:rPr lang="en-US" sz="1800" b="1" dirty="0" err="1" smtClean="0"/>
              <a:t>Kamar</a:t>
            </a:r>
            <a:r>
              <a:rPr lang="en-US" sz="1800" b="1" dirty="0" smtClean="0"/>
              <a:t> 201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3859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475</Words>
  <Application>Microsoft Office PowerPoint</Application>
  <PresentationFormat>Widescreen</PresentationFormat>
  <Paragraphs>88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Studi Kasus Struct</vt:lpstr>
      <vt:lpstr>Booking hotel</vt:lpstr>
      <vt:lpstr>Hubungan antar struct</vt:lpstr>
      <vt:lpstr>Struct</vt:lpstr>
      <vt:lpstr>Inisialisasi</vt:lpstr>
      <vt:lpstr>PowerPoint Presentation</vt:lpstr>
      <vt:lpstr> Booking 1 Budi memesan kamar 101 </vt:lpstr>
      <vt:lpstr>Booking 2 Siti memesan kamar 201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Studi Kasus Struct</dc:title>
  <dc:creator>Yuliana</dc:creator>
  <cp:lastModifiedBy>Yuliana</cp:lastModifiedBy>
  <cp:revision>30</cp:revision>
  <dcterms:created xsi:type="dcterms:W3CDTF">2026-07-08T05:57:58Z</dcterms:created>
  <dcterms:modified xsi:type="dcterms:W3CDTF">2026-07-08T07:13:15Z</dcterms:modified>
</cp:coreProperties>
</file>