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CF0D6-F9A6-40AD-A4F5-4196EF96E63A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B1872-9404-4A1E-9F21-20B1FDCA19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307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CF0D6-F9A6-40AD-A4F5-4196EF96E63A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B1872-9404-4A1E-9F21-20B1FDCA19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084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CF0D6-F9A6-40AD-A4F5-4196EF96E63A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B1872-9404-4A1E-9F21-20B1FDCA19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696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CF0D6-F9A6-40AD-A4F5-4196EF96E63A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B1872-9404-4A1E-9F21-20B1FDCA19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44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CF0D6-F9A6-40AD-A4F5-4196EF96E63A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B1872-9404-4A1E-9F21-20B1FDCA19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103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CF0D6-F9A6-40AD-A4F5-4196EF96E63A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B1872-9404-4A1E-9F21-20B1FDCA19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053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CF0D6-F9A6-40AD-A4F5-4196EF96E63A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B1872-9404-4A1E-9F21-20B1FDCA19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554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CF0D6-F9A6-40AD-A4F5-4196EF96E63A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B1872-9404-4A1E-9F21-20B1FDCA19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486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CF0D6-F9A6-40AD-A4F5-4196EF96E63A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B1872-9404-4A1E-9F21-20B1FDCA19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455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CF0D6-F9A6-40AD-A4F5-4196EF96E63A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B1872-9404-4A1E-9F21-20B1FDCA19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080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CF0D6-F9A6-40AD-A4F5-4196EF96E63A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B1872-9404-4A1E-9F21-20B1FDCA19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884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0CF0D6-F9A6-40AD-A4F5-4196EF96E63A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5B1872-9404-4A1E-9F21-20B1FDCA19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591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Struct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Prodi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857673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7017774" cy="435133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Prodi D3 </a:t>
            </a:r>
            <a:r>
              <a:rPr lang="en-US" sz="3200" dirty="0" err="1" smtClean="0"/>
              <a:t>Teknik</a:t>
            </a:r>
            <a:r>
              <a:rPr lang="en-US" sz="3200" dirty="0" smtClean="0"/>
              <a:t> </a:t>
            </a:r>
            <a:r>
              <a:rPr lang="en-US" sz="3200" dirty="0" err="1" smtClean="0"/>
              <a:t>Informatika</a:t>
            </a:r>
            <a:r>
              <a:rPr lang="en-US" sz="3200" dirty="0" smtClean="0"/>
              <a:t> </a:t>
            </a:r>
            <a:r>
              <a:rPr lang="en-US" sz="3200" dirty="0" err="1" smtClean="0"/>
              <a:t>mempunyai</a:t>
            </a:r>
            <a:r>
              <a:rPr lang="en-US" sz="3200" dirty="0" smtClean="0"/>
              <a:t> 2 </a:t>
            </a:r>
            <a:r>
              <a:rPr lang="en-US" sz="3200" dirty="0" err="1" smtClean="0"/>
              <a:t>kelas</a:t>
            </a:r>
            <a:r>
              <a:rPr lang="en-US" sz="3200" dirty="0" smtClean="0"/>
              <a:t> </a:t>
            </a:r>
            <a:r>
              <a:rPr lang="en-US" sz="3200" dirty="0" err="1" smtClean="0"/>
              <a:t>yaitu</a:t>
            </a:r>
            <a:r>
              <a:rPr lang="en-US" sz="3200" dirty="0" smtClean="0"/>
              <a:t> 1 D3TIA </a:t>
            </a:r>
            <a:r>
              <a:rPr lang="en-US" sz="3200" dirty="0" err="1" smtClean="0"/>
              <a:t>dan</a:t>
            </a:r>
            <a:r>
              <a:rPr lang="en-US" sz="3200" dirty="0" smtClean="0"/>
              <a:t> 1 D3TIB. </a:t>
            </a:r>
            <a:r>
              <a:rPr lang="en-US" sz="3200" dirty="0" err="1" smtClean="0"/>
              <a:t>Sebuah</a:t>
            </a:r>
            <a:r>
              <a:rPr lang="en-US" sz="3200" dirty="0" smtClean="0"/>
              <a:t> </a:t>
            </a:r>
            <a:r>
              <a:rPr lang="en-US" sz="3200" dirty="0" err="1" smtClean="0"/>
              <a:t>kelas</a:t>
            </a:r>
            <a:r>
              <a:rPr lang="en-US" sz="3200" dirty="0" smtClean="0"/>
              <a:t> </a:t>
            </a:r>
            <a:r>
              <a:rPr lang="en-US" sz="3200" dirty="0" err="1" smtClean="0"/>
              <a:t>terdapat</a:t>
            </a:r>
            <a:r>
              <a:rPr lang="en-US" sz="3200" dirty="0" smtClean="0"/>
              <a:t> </a:t>
            </a:r>
            <a:r>
              <a:rPr lang="en-US" sz="3200" dirty="0" err="1" smtClean="0"/>
              <a:t>maksimum</a:t>
            </a:r>
            <a:r>
              <a:rPr lang="en-US" sz="3200" dirty="0" smtClean="0"/>
              <a:t> 30 orang </a:t>
            </a:r>
            <a:r>
              <a:rPr lang="en-US" sz="3200" dirty="0" err="1" smtClean="0"/>
              <a:t>mahasiswa</a:t>
            </a:r>
            <a:r>
              <a:rPr lang="en-US" sz="3200" dirty="0" smtClean="0"/>
              <a:t>.</a:t>
            </a:r>
          </a:p>
          <a:p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2993" y="0"/>
            <a:ext cx="2661316" cy="6745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1046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Informasi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631426" cy="4351338"/>
          </a:xfrm>
        </p:spPr>
        <p:txBody>
          <a:bodyPr/>
          <a:lstStyle/>
          <a:p>
            <a:r>
              <a:rPr lang="en-US" dirty="0" smtClean="0"/>
              <a:t>Prodi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prodi</a:t>
            </a:r>
            <a:r>
              <a:rPr lang="en-US" dirty="0" smtClean="0"/>
              <a:t>,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kaprodi</a:t>
            </a:r>
            <a:r>
              <a:rPr lang="en-US" dirty="0" smtClean="0"/>
              <a:t>,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, data </a:t>
            </a:r>
            <a:r>
              <a:rPr lang="en-US" dirty="0" err="1" smtClean="0"/>
              <a:t>Kelas</a:t>
            </a:r>
            <a:endParaRPr lang="en-US" dirty="0" smtClean="0"/>
          </a:p>
          <a:p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, </a:t>
            </a:r>
            <a:r>
              <a:rPr lang="en-US" dirty="0" err="1" smtClean="0"/>
              <a:t>dosen</a:t>
            </a:r>
            <a:r>
              <a:rPr lang="en-US" dirty="0" smtClean="0"/>
              <a:t> </a:t>
            </a:r>
            <a:r>
              <a:rPr lang="en-US" dirty="0" err="1" smtClean="0"/>
              <a:t>wali</a:t>
            </a:r>
            <a:r>
              <a:rPr lang="en-US" dirty="0" smtClean="0"/>
              <a:t>,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data </a:t>
            </a:r>
            <a:r>
              <a:rPr lang="en-US" dirty="0" err="1" smtClean="0"/>
              <a:t>mahasiswa</a:t>
            </a:r>
            <a:endParaRPr lang="en-US" dirty="0" smtClean="0"/>
          </a:p>
          <a:p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nrp</a:t>
            </a:r>
            <a:r>
              <a:rPr lang="en-US" dirty="0" smtClean="0"/>
              <a:t>,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ipk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1868" y="0"/>
            <a:ext cx="3194248" cy="6595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1383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Struct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24233" y="1480304"/>
            <a:ext cx="305783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smtClean="0"/>
              <a:t>// </a:t>
            </a:r>
            <a:r>
              <a:rPr lang="en-US" sz="2400" dirty="0" err="1" smtClean="0"/>
              <a:t>Struct</a:t>
            </a:r>
            <a:r>
              <a:rPr lang="en-US" sz="2400" dirty="0" smtClean="0"/>
              <a:t> </a:t>
            </a:r>
            <a:r>
              <a:rPr lang="en-US" sz="2400" dirty="0" err="1" smtClean="0"/>
              <a:t>Mahasiswa</a:t>
            </a:r>
            <a:endParaRPr lang="en-US" sz="2400" dirty="0" smtClean="0"/>
          </a:p>
          <a:p>
            <a:r>
              <a:rPr lang="en-US" sz="2400" dirty="0" err="1" smtClean="0"/>
              <a:t>struct</a:t>
            </a:r>
            <a:r>
              <a:rPr lang="en-US" sz="2400" dirty="0" smtClean="0"/>
              <a:t> </a:t>
            </a:r>
            <a:r>
              <a:rPr lang="en-US" sz="2400" dirty="0" err="1" smtClean="0"/>
              <a:t>Mahasiswa</a:t>
            </a:r>
            <a:r>
              <a:rPr lang="en-US" sz="2400" dirty="0" smtClean="0"/>
              <a:t> {    </a:t>
            </a:r>
          </a:p>
          <a:p>
            <a:r>
              <a:rPr lang="en-US" sz="2400" dirty="0" smtClean="0"/>
              <a:t>char </a:t>
            </a:r>
            <a:r>
              <a:rPr lang="en-US" sz="2400" dirty="0" err="1" smtClean="0"/>
              <a:t>nrp</a:t>
            </a:r>
            <a:r>
              <a:rPr lang="en-US" sz="2400" dirty="0" smtClean="0"/>
              <a:t>[15];    </a:t>
            </a:r>
          </a:p>
          <a:p>
            <a:r>
              <a:rPr lang="en-US" sz="2400" dirty="0" smtClean="0"/>
              <a:t>char </a:t>
            </a:r>
            <a:r>
              <a:rPr lang="en-US" sz="2400" dirty="0" err="1" smtClean="0"/>
              <a:t>nama</a:t>
            </a:r>
            <a:r>
              <a:rPr lang="en-US" sz="2400" dirty="0" smtClean="0"/>
              <a:t>[50];    </a:t>
            </a:r>
          </a:p>
          <a:p>
            <a:r>
              <a:rPr lang="en-US" sz="2400" dirty="0" smtClean="0"/>
              <a:t>float </a:t>
            </a:r>
            <a:r>
              <a:rPr lang="en-US" sz="2400" dirty="0" err="1" smtClean="0"/>
              <a:t>ipk</a:t>
            </a:r>
            <a:r>
              <a:rPr lang="en-US" sz="2400" dirty="0" smtClean="0"/>
              <a:t>;</a:t>
            </a:r>
          </a:p>
          <a:p>
            <a:r>
              <a:rPr lang="en-US" sz="2400" dirty="0" smtClean="0"/>
              <a:t>};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5338915" y="2121402"/>
            <a:ext cx="6096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smtClean="0"/>
              <a:t>// </a:t>
            </a:r>
            <a:r>
              <a:rPr lang="en-US" sz="2400" dirty="0" err="1" smtClean="0"/>
              <a:t>Struct</a:t>
            </a:r>
            <a:r>
              <a:rPr lang="en-US" sz="2400" dirty="0" smtClean="0"/>
              <a:t> </a:t>
            </a:r>
            <a:r>
              <a:rPr lang="en-US" sz="2400" dirty="0" err="1" smtClean="0"/>
              <a:t>Kelas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/>
              <a:t>#define MAX_MHS 30</a:t>
            </a:r>
          </a:p>
          <a:p>
            <a:endParaRPr lang="en-US" sz="2400" dirty="0" smtClean="0"/>
          </a:p>
          <a:p>
            <a:r>
              <a:rPr lang="en-US" sz="2400" dirty="0" err="1" smtClean="0"/>
              <a:t>struct</a:t>
            </a:r>
            <a:r>
              <a:rPr lang="en-US" sz="2400" dirty="0" smtClean="0"/>
              <a:t> </a:t>
            </a:r>
            <a:r>
              <a:rPr lang="en-US" sz="2400" dirty="0" err="1" smtClean="0"/>
              <a:t>Kelas</a:t>
            </a:r>
            <a:r>
              <a:rPr lang="en-US" sz="2400" dirty="0" smtClean="0"/>
              <a:t> {  </a:t>
            </a:r>
          </a:p>
          <a:p>
            <a:r>
              <a:rPr lang="en-US" sz="2400" dirty="0" smtClean="0"/>
              <a:t>char </a:t>
            </a:r>
            <a:r>
              <a:rPr lang="en-US" sz="2400" dirty="0" err="1" smtClean="0"/>
              <a:t>namaKelas</a:t>
            </a:r>
            <a:r>
              <a:rPr lang="en-US" sz="2400" dirty="0" smtClean="0"/>
              <a:t>[25];    </a:t>
            </a:r>
          </a:p>
          <a:p>
            <a:r>
              <a:rPr lang="en-US" sz="2400" dirty="0" smtClean="0"/>
              <a:t>char </a:t>
            </a:r>
            <a:r>
              <a:rPr lang="en-US" sz="2400" dirty="0" err="1" smtClean="0"/>
              <a:t>dosenWali</a:t>
            </a:r>
            <a:r>
              <a:rPr lang="en-US" sz="2400" dirty="0" smtClean="0"/>
              <a:t>[25];    </a:t>
            </a:r>
          </a:p>
          <a:p>
            <a:r>
              <a:rPr lang="en-US" sz="2400" dirty="0" err="1" smtClean="0"/>
              <a:t>int</a:t>
            </a:r>
            <a:r>
              <a:rPr lang="en-US" sz="2400" dirty="0" smtClean="0"/>
              <a:t> </a:t>
            </a:r>
            <a:r>
              <a:rPr lang="en-US" sz="2400" dirty="0" err="1" smtClean="0"/>
              <a:t>jumlahMahasiswa</a:t>
            </a:r>
            <a:r>
              <a:rPr lang="en-US" sz="2400" dirty="0" smtClean="0"/>
              <a:t>;    </a:t>
            </a:r>
          </a:p>
          <a:p>
            <a:r>
              <a:rPr lang="en-US" sz="2400" dirty="0" err="1" smtClean="0"/>
              <a:t>struct</a:t>
            </a:r>
            <a:r>
              <a:rPr lang="en-US" sz="2400" dirty="0" smtClean="0"/>
              <a:t> </a:t>
            </a:r>
            <a:r>
              <a:rPr lang="en-US" sz="2400" dirty="0" err="1" smtClean="0"/>
              <a:t>Mahasiswa</a:t>
            </a:r>
            <a:r>
              <a:rPr lang="en-US" sz="2400" dirty="0" smtClean="0"/>
              <a:t> </a:t>
            </a:r>
            <a:r>
              <a:rPr lang="en-US" sz="2400" dirty="0" err="1" smtClean="0"/>
              <a:t>mahasiswa</a:t>
            </a:r>
            <a:r>
              <a:rPr lang="en-US" sz="2400" dirty="0" smtClean="0"/>
              <a:t>[MAX_MHS];</a:t>
            </a:r>
          </a:p>
          <a:p>
            <a:r>
              <a:rPr lang="en-US" sz="2400" dirty="0" smtClean="0"/>
              <a:t>};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934065" y="4219342"/>
            <a:ext cx="6096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smtClean="0"/>
              <a:t>// </a:t>
            </a:r>
            <a:r>
              <a:rPr lang="en-US" sz="2400" dirty="0" err="1" smtClean="0"/>
              <a:t>Struct</a:t>
            </a:r>
            <a:r>
              <a:rPr lang="en-US" sz="2400" dirty="0" smtClean="0"/>
              <a:t> Prodi</a:t>
            </a:r>
          </a:p>
          <a:p>
            <a:r>
              <a:rPr lang="en-US" sz="2400" dirty="0" err="1" smtClean="0"/>
              <a:t>struct</a:t>
            </a:r>
            <a:r>
              <a:rPr lang="en-US" sz="2400" dirty="0" smtClean="0"/>
              <a:t> Prodi {    </a:t>
            </a:r>
          </a:p>
          <a:p>
            <a:r>
              <a:rPr lang="en-US" sz="2400" dirty="0" smtClean="0"/>
              <a:t>char </a:t>
            </a:r>
            <a:r>
              <a:rPr lang="en-US" sz="2400" dirty="0" err="1" smtClean="0"/>
              <a:t>namaProdi</a:t>
            </a:r>
            <a:r>
              <a:rPr lang="en-US" sz="2400" dirty="0" smtClean="0"/>
              <a:t>[25];    </a:t>
            </a:r>
          </a:p>
          <a:p>
            <a:r>
              <a:rPr lang="en-US" sz="2400" dirty="0" smtClean="0"/>
              <a:t>char </a:t>
            </a:r>
            <a:r>
              <a:rPr lang="en-US" sz="2400" dirty="0" err="1" smtClean="0"/>
              <a:t>namaKaprodi</a:t>
            </a:r>
            <a:r>
              <a:rPr lang="en-US" sz="2400" dirty="0" smtClean="0"/>
              <a:t>[25];    </a:t>
            </a:r>
          </a:p>
          <a:p>
            <a:r>
              <a:rPr lang="en-US" sz="2400" dirty="0" err="1" smtClean="0"/>
              <a:t>int</a:t>
            </a:r>
            <a:r>
              <a:rPr lang="en-US" sz="2400" dirty="0" smtClean="0"/>
              <a:t> </a:t>
            </a:r>
            <a:r>
              <a:rPr lang="en-US" sz="2400" dirty="0" err="1" smtClean="0"/>
              <a:t>jumlahKelas</a:t>
            </a:r>
            <a:r>
              <a:rPr lang="en-US" sz="2400" dirty="0" smtClean="0"/>
              <a:t>;    </a:t>
            </a:r>
          </a:p>
          <a:p>
            <a:r>
              <a:rPr lang="en-US" sz="2400" dirty="0" err="1" smtClean="0"/>
              <a:t>struct</a:t>
            </a:r>
            <a:r>
              <a:rPr lang="en-US" sz="2400" dirty="0" smtClean="0"/>
              <a:t> </a:t>
            </a:r>
            <a:r>
              <a:rPr lang="en-US" sz="2400" dirty="0" err="1" smtClean="0"/>
              <a:t>Kelas</a:t>
            </a:r>
            <a:r>
              <a:rPr lang="en-US" sz="2400" dirty="0" smtClean="0"/>
              <a:t> </a:t>
            </a:r>
            <a:r>
              <a:rPr lang="en-US" sz="2400" dirty="0" err="1" smtClean="0"/>
              <a:t>kelas</a:t>
            </a:r>
            <a:r>
              <a:rPr lang="en-US" sz="2400" dirty="0" smtClean="0"/>
              <a:t>[MAX_KELAS];</a:t>
            </a:r>
          </a:p>
          <a:p>
            <a:r>
              <a:rPr lang="en-US" sz="2400" dirty="0" smtClean="0"/>
              <a:t>};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94087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Inisialisasi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Prodi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2451" y="1675045"/>
            <a:ext cx="5230761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err="1" smtClean="0"/>
              <a:t>struct</a:t>
            </a:r>
            <a:r>
              <a:rPr lang="en-US" sz="2400" dirty="0" smtClean="0"/>
              <a:t> Prodi d3;    </a:t>
            </a:r>
          </a:p>
          <a:p>
            <a:pPr marL="0" indent="0">
              <a:buNone/>
            </a:pPr>
            <a:r>
              <a:rPr lang="en-US" sz="2400" dirty="0" err="1" smtClean="0"/>
              <a:t>strcpy</a:t>
            </a:r>
            <a:r>
              <a:rPr lang="en-US" sz="2400" dirty="0" smtClean="0"/>
              <a:t>(d3.namaProdi, "Prodi D3 TI");    </a:t>
            </a:r>
          </a:p>
          <a:p>
            <a:pPr marL="0" indent="0">
              <a:buNone/>
            </a:pPr>
            <a:r>
              <a:rPr lang="en-US" sz="2400" dirty="0" err="1" smtClean="0"/>
              <a:t>strcpy</a:t>
            </a:r>
            <a:r>
              <a:rPr lang="en-US" sz="2400" dirty="0" smtClean="0"/>
              <a:t>(d3.namaKaprodi, "Andi </a:t>
            </a:r>
            <a:r>
              <a:rPr lang="en-US" sz="2400" dirty="0" err="1" smtClean="0"/>
              <a:t>Nugraha</a:t>
            </a:r>
            <a:r>
              <a:rPr lang="en-US" sz="2400" dirty="0" smtClean="0"/>
              <a:t>");    </a:t>
            </a:r>
          </a:p>
          <a:p>
            <a:pPr marL="0" indent="0">
              <a:buNone/>
            </a:pPr>
            <a:r>
              <a:rPr lang="en-US" sz="2400" dirty="0" smtClean="0"/>
              <a:t>d3.jumlahKelas = 2;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5801033" y="301650"/>
            <a:ext cx="6096000" cy="3477875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sz="2000" dirty="0" smtClean="0"/>
          </a:p>
          <a:p>
            <a:r>
              <a:rPr lang="en-US" sz="2000" b="1" dirty="0" smtClean="0"/>
              <a:t>// </a:t>
            </a:r>
            <a:r>
              <a:rPr lang="en-US" sz="2000" b="1" dirty="0" err="1" smtClean="0"/>
              <a:t>Inisialisasi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Kelas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pertama</a:t>
            </a:r>
            <a:r>
              <a:rPr lang="en-US" sz="2000" b="1" dirty="0" smtClean="0"/>
              <a:t> 1D3TIA    </a:t>
            </a:r>
          </a:p>
          <a:p>
            <a:r>
              <a:rPr lang="en-US" sz="2000" dirty="0" err="1" smtClean="0"/>
              <a:t>strcpy</a:t>
            </a:r>
            <a:r>
              <a:rPr lang="en-US" sz="2000" dirty="0" smtClean="0"/>
              <a:t>(d3.kelas[0].</a:t>
            </a:r>
            <a:r>
              <a:rPr lang="en-US" sz="2000" dirty="0" err="1" smtClean="0"/>
              <a:t>namaKelas</a:t>
            </a:r>
            <a:r>
              <a:rPr lang="en-US" sz="2000" dirty="0" smtClean="0"/>
              <a:t>, "1D3TIA");    </a:t>
            </a:r>
            <a:r>
              <a:rPr lang="en-US" sz="2000" dirty="0" err="1" smtClean="0"/>
              <a:t>strcpy</a:t>
            </a:r>
            <a:r>
              <a:rPr lang="en-US" sz="2000" dirty="0" smtClean="0"/>
              <a:t>(d3.kelas[0].</a:t>
            </a:r>
            <a:r>
              <a:rPr lang="en-US" sz="2000" dirty="0" err="1" smtClean="0"/>
              <a:t>dosenWali</a:t>
            </a:r>
            <a:r>
              <a:rPr lang="en-US" sz="2000" dirty="0" smtClean="0"/>
              <a:t>, "Anita");    d3.kelas[0].</a:t>
            </a:r>
            <a:r>
              <a:rPr lang="en-US" sz="2000" dirty="0" err="1" smtClean="0"/>
              <a:t>jumlahMahasiswa</a:t>
            </a:r>
            <a:r>
              <a:rPr lang="en-US" sz="2000" dirty="0" smtClean="0"/>
              <a:t> = 2;    </a:t>
            </a:r>
          </a:p>
          <a:p>
            <a:endParaRPr lang="en-US" sz="2000" dirty="0" smtClean="0"/>
          </a:p>
          <a:p>
            <a:r>
              <a:rPr lang="en-US" sz="2000" dirty="0" err="1" smtClean="0"/>
              <a:t>struct</a:t>
            </a:r>
            <a:r>
              <a:rPr lang="en-US" sz="2000" dirty="0" smtClean="0"/>
              <a:t> </a:t>
            </a:r>
            <a:r>
              <a:rPr lang="en-US" sz="2000" dirty="0" err="1" smtClean="0"/>
              <a:t>Mahasiswa</a:t>
            </a:r>
            <a:r>
              <a:rPr lang="en-US" sz="2000" dirty="0" smtClean="0"/>
              <a:t> </a:t>
            </a:r>
            <a:r>
              <a:rPr lang="en-US" sz="2000" dirty="0" err="1" smtClean="0"/>
              <a:t>mhs</a:t>
            </a:r>
            <a:r>
              <a:rPr lang="en-US" sz="2000" dirty="0" smtClean="0"/>
              <a:t>[2] = {{"01","Intan",3.1},    {"02","Hakim",3.4}};       </a:t>
            </a:r>
          </a:p>
          <a:p>
            <a:r>
              <a:rPr lang="en-US" sz="2000" dirty="0" smtClean="0"/>
              <a:t> for (</a:t>
            </a:r>
            <a:r>
              <a:rPr lang="en-US" sz="2000" dirty="0" err="1" smtClean="0"/>
              <a:t>int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= 0; </a:t>
            </a:r>
            <a:r>
              <a:rPr lang="en-US" sz="2000" dirty="0" err="1" smtClean="0"/>
              <a:t>i</a:t>
            </a:r>
            <a:r>
              <a:rPr lang="en-US" sz="2000" dirty="0" smtClean="0"/>
              <a:t> &lt; 2; </a:t>
            </a:r>
            <a:r>
              <a:rPr lang="en-US" sz="2000" dirty="0" err="1" smtClean="0"/>
              <a:t>i</a:t>
            </a:r>
            <a:r>
              <a:rPr lang="en-US" sz="2000" dirty="0" smtClean="0"/>
              <a:t>++) {        </a:t>
            </a:r>
          </a:p>
          <a:p>
            <a:r>
              <a:rPr lang="en-US" sz="2000" dirty="0" smtClean="0"/>
              <a:t>d3.kelas[0].</a:t>
            </a:r>
            <a:r>
              <a:rPr lang="en-US" sz="2000" dirty="0" err="1" smtClean="0"/>
              <a:t>mahasiswa</a:t>
            </a:r>
            <a:r>
              <a:rPr lang="en-US" sz="2000" dirty="0" smtClean="0"/>
              <a:t>[</a:t>
            </a:r>
            <a:r>
              <a:rPr lang="en-US" sz="2000" dirty="0" err="1" smtClean="0"/>
              <a:t>i</a:t>
            </a:r>
            <a:r>
              <a:rPr lang="en-US" sz="2000" dirty="0" smtClean="0"/>
              <a:t>] = </a:t>
            </a:r>
            <a:r>
              <a:rPr lang="en-US" sz="2000" dirty="0" err="1" smtClean="0"/>
              <a:t>mhs</a:t>
            </a:r>
            <a:r>
              <a:rPr lang="en-US" sz="2000" dirty="0" smtClean="0"/>
              <a:t>[</a:t>
            </a:r>
            <a:r>
              <a:rPr lang="en-US" sz="2000" dirty="0" err="1" smtClean="0"/>
              <a:t>i</a:t>
            </a:r>
            <a:r>
              <a:rPr lang="en-US" sz="2000" dirty="0" smtClean="0"/>
              <a:t>];    </a:t>
            </a:r>
          </a:p>
          <a:p>
            <a:r>
              <a:rPr lang="en-US" sz="2000" dirty="0" smtClean="0"/>
              <a:t>}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5715615" y="3843000"/>
            <a:ext cx="626683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// </a:t>
            </a:r>
            <a:r>
              <a:rPr lang="en-US" sz="2000" b="1" dirty="0" err="1" smtClean="0"/>
              <a:t>Inisialisasi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Kelas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kedua</a:t>
            </a:r>
            <a:r>
              <a:rPr lang="en-US" sz="2000" b="1" dirty="0" smtClean="0"/>
              <a:t> 1D3TIB    </a:t>
            </a:r>
          </a:p>
          <a:p>
            <a:r>
              <a:rPr lang="en-US" sz="2000" dirty="0" err="1" smtClean="0"/>
              <a:t>strcpy</a:t>
            </a:r>
            <a:r>
              <a:rPr lang="en-US" sz="2000" dirty="0" smtClean="0"/>
              <a:t>(d3.kelas[1].</a:t>
            </a:r>
            <a:r>
              <a:rPr lang="en-US" sz="2000" dirty="0" err="1" smtClean="0"/>
              <a:t>namaKelas</a:t>
            </a:r>
            <a:r>
              <a:rPr lang="en-US" sz="2000" dirty="0" smtClean="0"/>
              <a:t>, "1D3TIB");    </a:t>
            </a:r>
            <a:r>
              <a:rPr lang="en-US" sz="2000" dirty="0" err="1" smtClean="0"/>
              <a:t>strcpy</a:t>
            </a:r>
            <a:r>
              <a:rPr lang="en-US" sz="2000" dirty="0" smtClean="0"/>
              <a:t>(d3.kelas[1].</a:t>
            </a:r>
            <a:r>
              <a:rPr lang="en-US" sz="2000" dirty="0" err="1" smtClean="0"/>
              <a:t>dosenWali</a:t>
            </a:r>
            <a:r>
              <a:rPr lang="en-US" sz="2000" dirty="0" smtClean="0"/>
              <a:t>, "</a:t>
            </a:r>
            <a:r>
              <a:rPr lang="en-US" sz="2000" dirty="0" err="1" smtClean="0"/>
              <a:t>Andhik</a:t>
            </a:r>
            <a:r>
              <a:rPr lang="en-US" sz="2000" dirty="0" smtClean="0"/>
              <a:t>");    d3.kelas[1].</a:t>
            </a:r>
            <a:r>
              <a:rPr lang="en-US" sz="2000" dirty="0" err="1" smtClean="0"/>
              <a:t>jumlahMahasiswa</a:t>
            </a:r>
            <a:r>
              <a:rPr lang="en-US" sz="2000" dirty="0" smtClean="0"/>
              <a:t> = 2;    </a:t>
            </a:r>
          </a:p>
          <a:p>
            <a:r>
              <a:rPr lang="en-US" sz="2000" dirty="0" err="1" smtClean="0"/>
              <a:t>struct</a:t>
            </a:r>
            <a:r>
              <a:rPr lang="en-US" sz="2000" dirty="0" smtClean="0"/>
              <a:t> </a:t>
            </a:r>
            <a:r>
              <a:rPr lang="en-US" sz="2000" dirty="0" err="1" smtClean="0"/>
              <a:t>Mahasiswa</a:t>
            </a:r>
            <a:r>
              <a:rPr lang="en-US" sz="2000" dirty="0" smtClean="0"/>
              <a:t> mhs2[2] = {{"11","Budi",3.1},    {"12","Dita",3.4}};    </a:t>
            </a:r>
          </a:p>
          <a:p>
            <a:r>
              <a:rPr lang="en-US" sz="2000" dirty="0" smtClean="0"/>
              <a:t>for (</a:t>
            </a:r>
            <a:r>
              <a:rPr lang="en-US" sz="2000" dirty="0" err="1" smtClean="0"/>
              <a:t>int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= 0; </a:t>
            </a:r>
            <a:r>
              <a:rPr lang="en-US" sz="2000" dirty="0" err="1" smtClean="0"/>
              <a:t>i</a:t>
            </a:r>
            <a:r>
              <a:rPr lang="en-US" sz="2000" dirty="0" smtClean="0"/>
              <a:t> &lt; 2; </a:t>
            </a:r>
            <a:r>
              <a:rPr lang="en-US" sz="2000" dirty="0" err="1" smtClean="0"/>
              <a:t>i</a:t>
            </a:r>
            <a:r>
              <a:rPr lang="en-US" sz="2000" dirty="0" smtClean="0"/>
              <a:t>++) {        </a:t>
            </a:r>
          </a:p>
          <a:p>
            <a:r>
              <a:rPr lang="en-US" sz="2000" dirty="0" smtClean="0"/>
              <a:t>d3.kelas[1].</a:t>
            </a:r>
            <a:r>
              <a:rPr lang="en-US" sz="2000" dirty="0" err="1" smtClean="0"/>
              <a:t>mahasiswa</a:t>
            </a:r>
            <a:r>
              <a:rPr lang="en-US" sz="2000" dirty="0" smtClean="0"/>
              <a:t>[</a:t>
            </a:r>
            <a:r>
              <a:rPr lang="en-US" sz="2000" dirty="0" err="1" smtClean="0"/>
              <a:t>i</a:t>
            </a:r>
            <a:r>
              <a:rPr lang="en-US" sz="2000" dirty="0" smtClean="0"/>
              <a:t>] = mhs2[</a:t>
            </a:r>
            <a:r>
              <a:rPr lang="en-US" sz="2000" dirty="0" err="1" smtClean="0"/>
              <a:t>i</a:t>
            </a:r>
            <a:r>
              <a:rPr lang="en-US" sz="2000" dirty="0" smtClean="0"/>
              <a:t>];    </a:t>
            </a:r>
          </a:p>
          <a:p>
            <a:r>
              <a:rPr lang="en-US" sz="2000" dirty="0" smtClean="0"/>
              <a:t>}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616025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Print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76083" y="1690688"/>
            <a:ext cx="5415117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void </a:t>
            </a:r>
            <a:r>
              <a:rPr lang="en-US" sz="2000" dirty="0" err="1" smtClean="0"/>
              <a:t>printKelas</a:t>
            </a:r>
            <a:r>
              <a:rPr lang="en-US" sz="2000" dirty="0" smtClean="0"/>
              <a:t>(</a:t>
            </a:r>
            <a:r>
              <a:rPr lang="en-US" sz="2000" dirty="0" err="1" smtClean="0"/>
              <a:t>struct</a:t>
            </a:r>
            <a:r>
              <a:rPr lang="en-US" sz="2000" dirty="0" smtClean="0"/>
              <a:t> </a:t>
            </a:r>
            <a:r>
              <a:rPr lang="en-US" sz="2000" dirty="0" err="1" smtClean="0"/>
              <a:t>Kelas</a:t>
            </a:r>
            <a:r>
              <a:rPr lang="en-US" sz="2000" dirty="0" smtClean="0"/>
              <a:t> *k){    </a:t>
            </a:r>
          </a:p>
          <a:p>
            <a:r>
              <a:rPr lang="en-US" sz="2000" dirty="0" err="1" smtClean="0"/>
              <a:t>printf</a:t>
            </a:r>
            <a:r>
              <a:rPr lang="en-US" sz="2000" dirty="0" smtClean="0"/>
              <a:t>(“Nama </a:t>
            </a:r>
            <a:r>
              <a:rPr lang="en-US" sz="2000" dirty="0" err="1" smtClean="0"/>
              <a:t>Kelas</a:t>
            </a:r>
            <a:r>
              <a:rPr lang="en-US" sz="2000" dirty="0" smtClean="0"/>
              <a:t> : %s\n", k-&gt;</a:t>
            </a:r>
            <a:r>
              <a:rPr lang="en-US" sz="2000" dirty="0" err="1" smtClean="0"/>
              <a:t>namaKelas</a:t>
            </a:r>
            <a:r>
              <a:rPr lang="en-US" sz="2000" dirty="0" smtClean="0"/>
              <a:t>);    </a:t>
            </a:r>
          </a:p>
          <a:p>
            <a:r>
              <a:rPr lang="en-US" sz="2000" dirty="0" err="1" smtClean="0"/>
              <a:t>printf</a:t>
            </a:r>
            <a:r>
              <a:rPr lang="en-US" sz="2000" dirty="0" smtClean="0"/>
              <a:t>("</a:t>
            </a:r>
            <a:r>
              <a:rPr lang="en-US" sz="2000" dirty="0" err="1" smtClean="0"/>
              <a:t>Dosen</a:t>
            </a:r>
            <a:r>
              <a:rPr lang="en-US" sz="2000" dirty="0" smtClean="0"/>
              <a:t> </a:t>
            </a:r>
            <a:r>
              <a:rPr lang="en-US" sz="2000" dirty="0" err="1" smtClean="0"/>
              <a:t>Wali</a:t>
            </a:r>
            <a:r>
              <a:rPr lang="en-US" sz="2000" dirty="0" smtClean="0"/>
              <a:t> : %s\n", k-&gt;</a:t>
            </a:r>
            <a:r>
              <a:rPr lang="en-US" sz="2000" dirty="0" err="1" smtClean="0"/>
              <a:t>dosenWali</a:t>
            </a:r>
            <a:r>
              <a:rPr lang="en-US" sz="2000" dirty="0" smtClean="0"/>
              <a:t>);    </a:t>
            </a:r>
          </a:p>
          <a:p>
            <a:r>
              <a:rPr lang="en-US" sz="2000" dirty="0" err="1" smtClean="0"/>
              <a:t>printf</a:t>
            </a:r>
            <a:r>
              <a:rPr lang="en-US" sz="2000" dirty="0" smtClean="0"/>
              <a:t>("</a:t>
            </a:r>
            <a:r>
              <a:rPr lang="en-US" sz="2000" dirty="0" err="1" smtClean="0"/>
              <a:t>Jumlah</a:t>
            </a:r>
            <a:r>
              <a:rPr lang="en-US" sz="2000" dirty="0" smtClean="0"/>
              <a:t> </a:t>
            </a:r>
            <a:r>
              <a:rPr lang="en-US" sz="2000" dirty="0" err="1" smtClean="0"/>
              <a:t>Mahasiswa</a:t>
            </a:r>
            <a:r>
              <a:rPr lang="en-US" sz="2000" dirty="0" smtClean="0"/>
              <a:t> : %d\n", k-&gt;</a:t>
            </a:r>
            <a:r>
              <a:rPr lang="en-US" sz="2000" dirty="0" err="1" smtClean="0"/>
              <a:t>jumlahMahasiswa</a:t>
            </a:r>
            <a:r>
              <a:rPr lang="en-US" sz="2000" dirty="0" smtClean="0"/>
              <a:t>);    </a:t>
            </a:r>
          </a:p>
          <a:p>
            <a:endParaRPr lang="en-US" sz="2000" dirty="0"/>
          </a:p>
          <a:p>
            <a:r>
              <a:rPr lang="en-US" sz="2000" dirty="0" smtClean="0"/>
              <a:t>for (</a:t>
            </a:r>
            <a:r>
              <a:rPr lang="en-US" sz="2000" dirty="0" err="1" smtClean="0"/>
              <a:t>int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= 0; </a:t>
            </a:r>
            <a:r>
              <a:rPr lang="en-US" sz="2000" dirty="0" err="1" smtClean="0"/>
              <a:t>i</a:t>
            </a:r>
            <a:r>
              <a:rPr lang="en-US" sz="2000" dirty="0" smtClean="0"/>
              <a:t> &lt; k-&gt;</a:t>
            </a:r>
            <a:r>
              <a:rPr lang="en-US" sz="2000" dirty="0" err="1" smtClean="0"/>
              <a:t>jumlahMahasiswa</a:t>
            </a:r>
            <a:r>
              <a:rPr lang="en-US" sz="2000" dirty="0" smtClean="0"/>
              <a:t>; </a:t>
            </a:r>
            <a:r>
              <a:rPr lang="en-US" sz="2000" dirty="0" err="1" smtClean="0"/>
              <a:t>i</a:t>
            </a:r>
            <a:r>
              <a:rPr lang="en-US" sz="2000" dirty="0" smtClean="0"/>
              <a:t>++){        </a:t>
            </a:r>
          </a:p>
          <a:p>
            <a:r>
              <a:rPr lang="en-US" sz="2000" dirty="0" err="1" smtClean="0"/>
              <a:t>printf</a:t>
            </a:r>
            <a:r>
              <a:rPr lang="en-US" sz="2000" dirty="0" smtClean="0"/>
              <a:t>("%s - %s - %.2f\n", k-&gt;</a:t>
            </a:r>
            <a:r>
              <a:rPr lang="en-US" sz="2000" dirty="0" err="1" smtClean="0"/>
              <a:t>mahasiswa</a:t>
            </a:r>
            <a:r>
              <a:rPr lang="en-US" sz="2000" dirty="0" smtClean="0"/>
              <a:t>[</a:t>
            </a:r>
            <a:r>
              <a:rPr lang="en-US" sz="2000" dirty="0" err="1" smtClean="0"/>
              <a:t>i</a:t>
            </a:r>
            <a:r>
              <a:rPr lang="en-US" sz="2000" dirty="0" smtClean="0"/>
              <a:t>].</a:t>
            </a:r>
            <a:r>
              <a:rPr lang="en-US" sz="2000" dirty="0" err="1" smtClean="0"/>
              <a:t>nrp</a:t>
            </a:r>
            <a:r>
              <a:rPr lang="en-US" sz="2000" dirty="0" smtClean="0"/>
              <a:t>, k-&gt;</a:t>
            </a:r>
            <a:r>
              <a:rPr lang="en-US" sz="2000" dirty="0" err="1" smtClean="0"/>
              <a:t>mahasiswa</a:t>
            </a:r>
            <a:r>
              <a:rPr lang="en-US" sz="2000" dirty="0" smtClean="0"/>
              <a:t>[</a:t>
            </a:r>
            <a:r>
              <a:rPr lang="en-US" sz="2000" dirty="0" err="1" smtClean="0"/>
              <a:t>i</a:t>
            </a:r>
            <a:r>
              <a:rPr lang="en-US" sz="2000" dirty="0" smtClean="0"/>
              <a:t>].</a:t>
            </a:r>
            <a:r>
              <a:rPr lang="en-US" sz="2000" dirty="0" err="1" smtClean="0"/>
              <a:t>nama</a:t>
            </a:r>
            <a:r>
              <a:rPr lang="en-US" sz="2000" dirty="0" smtClean="0"/>
              <a:t>, k-&gt;</a:t>
            </a:r>
            <a:r>
              <a:rPr lang="en-US" sz="2000" dirty="0" err="1" smtClean="0"/>
              <a:t>mahasiswa</a:t>
            </a:r>
            <a:r>
              <a:rPr lang="en-US" sz="2000" dirty="0" smtClean="0"/>
              <a:t>[</a:t>
            </a:r>
            <a:r>
              <a:rPr lang="en-US" sz="2000" dirty="0" err="1" smtClean="0"/>
              <a:t>i</a:t>
            </a:r>
            <a:r>
              <a:rPr lang="en-US" sz="2000" dirty="0" smtClean="0"/>
              <a:t>].</a:t>
            </a:r>
            <a:r>
              <a:rPr lang="en-US" sz="2000" dirty="0" err="1" smtClean="0"/>
              <a:t>ipk</a:t>
            </a:r>
            <a:r>
              <a:rPr lang="en-US" sz="2000" dirty="0" smtClean="0"/>
              <a:t>); </a:t>
            </a:r>
          </a:p>
          <a:p>
            <a:r>
              <a:rPr lang="en-US" sz="2000" dirty="0" smtClean="0"/>
              <a:t>}}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5955890" y="386121"/>
            <a:ext cx="623611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void </a:t>
            </a:r>
            <a:r>
              <a:rPr lang="en-US" sz="2000" dirty="0" err="1" smtClean="0"/>
              <a:t>printProdi</a:t>
            </a:r>
            <a:r>
              <a:rPr lang="en-US" sz="2000" dirty="0" smtClean="0"/>
              <a:t>(</a:t>
            </a:r>
            <a:r>
              <a:rPr lang="en-US" sz="2000" dirty="0" err="1" smtClean="0"/>
              <a:t>struct</a:t>
            </a:r>
            <a:r>
              <a:rPr lang="en-US" sz="2000" dirty="0" smtClean="0"/>
              <a:t> Prodi *p){    </a:t>
            </a:r>
            <a:r>
              <a:rPr lang="en-US" sz="2000" dirty="0" err="1" smtClean="0"/>
              <a:t>printf</a:t>
            </a:r>
            <a:r>
              <a:rPr lang="en-US" sz="2000" dirty="0" smtClean="0"/>
              <a:t>("=====================================\n");    </a:t>
            </a:r>
            <a:r>
              <a:rPr lang="en-US" sz="2000" dirty="0" err="1" smtClean="0"/>
              <a:t>printf</a:t>
            </a:r>
            <a:r>
              <a:rPr lang="en-US" sz="2000" dirty="0" smtClean="0"/>
              <a:t>("Nama Prodi : %s\n", p-&gt;</a:t>
            </a:r>
            <a:r>
              <a:rPr lang="en-US" sz="2000" dirty="0" err="1" smtClean="0"/>
              <a:t>namaProdi</a:t>
            </a:r>
            <a:r>
              <a:rPr lang="en-US" sz="2000" dirty="0" smtClean="0"/>
              <a:t>);    </a:t>
            </a:r>
            <a:r>
              <a:rPr lang="en-US" sz="2000" dirty="0" err="1" smtClean="0"/>
              <a:t>printf</a:t>
            </a:r>
            <a:r>
              <a:rPr lang="en-US" sz="2000" dirty="0" smtClean="0"/>
              <a:t>("</a:t>
            </a:r>
            <a:r>
              <a:rPr lang="en-US" sz="2000" dirty="0" err="1" smtClean="0"/>
              <a:t>Jumlah</a:t>
            </a:r>
            <a:r>
              <a:rPr lang="en-US" sz="2000" dirty="0" smtClean="0"/>
              <a:t> </a:t>
            </a:r>
            <a:r>
              <a:rPr lang="en-US" sz="2000" dirty="0" err="1" smtClean="0"/>
              <a:t>Kelas</a:t>
            </a:r>
            <a:r>
              <a:rPr lang="en-US" sz="2000" dirty="0" smtClean="0"/>
              <a:t> : %d\n", p-&gt;</a:t>
            </a:r>
            <a:r>
              <a:rPr lang="en-US" sz="2000" dirty="0" err="1" smtClean="0"/>
              <a:t>jumlahKelas</a:t>
            </a:r>
            <a:r>
              <a:rPr lang="en-US" sz="2000" dirty="0" smtClean="0"/>
              <a:t>);    </a:t>
            </a:r>
            <a:r>
              <a:rPr lang="en-US" sz="2000" dirty="0" err="1" smtClean="0"/>
              <a:t>printf</a:t>
            </a:r>
            <a:r>
              <a:rPr lang="en-US" sz="2000" dirty="0" smtClean="0"/>
              <a:t>("=====================================\n\n");    </a:t>
            </a:r>
          </a:p>
          <a:p>
            <a:endParaRPr lang="en-US" sz="2000" dirty="0"/>
          </a:p>
          <a:p>
            <a:r>
              <a:rPr lang="en-US" sz="2000" dirty="0" smtClean="0"/>
              <a:t>for (</a:t>
            </a:r>
            <a:r>
              <a:rPr lang="en-US" sz="2000" dirty="0" err="1" smtClean="0"/>
              <a:t>int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= 0; </a:t>
            </a:r>
            <a:r>
              <a:rPr lang="en-US" sz="2000" dirty="0" err="1" smtClean="0"/>
              <a:t>i</a:t>
            </a:r>
            <a:r>
              <a:rPr lang="en-US" sz="2000" dirty="0" smtClean="0"/>
              <a:t> &lt; p-&gt;</a:t>
            </a:r>
            <a:r>
              <a:rPr lang="en-US" sz="2000" dirty="0" err="1" smtClean="0"/>
              <a:t>jumlahKelas</a:t>
            </a:r>
            <a:r>
              <a:rPr lang="en-US" sz="2000" dirty="0" smtClean="0"/>
              <a:t>; </a:t>
            </a:r>
            <a:r>
              <a:rPr lang="en-US" sz="2000" dirty="0" err="1" smtClean="0"/>
              <a:t>i</a:t>
            </a:r>
            <a:r>
              <a:rPr lang="en-US" sz="2000" dirty="0" smtClean="0"/>
              <a:t>++)    {       </a:t>
            </a:r>
          </a:p>
          <a:p>
            <a:r>
              <a:rPr lang="en-US" sz="2000" dirty="0" smtClean="0"/>
              <a:t> </a:t>
            </a:r>
            <a:r>
              <a:rPr lang="en-US" sz="2000" dirty="0" err="1" smtClean="0"/>
              <a:t>printf</a:t>
            </a:r>
            <a:r>
              <a:rPr lang="en-US" sz="2000" dirty="0" smtClean="0"/>
              <a:t>("KELAS %d\n", </a:t>
            </a:r>
            <a:r>
              <a:rPr lang="en-US" sz="2000" dirty="0" err="1" smtClean="0"/>
              <a:t>i</a:t>
            </a:r>
            <a:r>
              <a:rPr lang="en-US" sz="2000" dirty="0" smtClean="0"/>
              <a:t> + 1);        </a:t>
            </a:r>
          </a:p>
          <a:p>
            <a:r>
              <a:rPr lang="en-US" sz="2000" dirty="0" err="1" smtClean="0"/>
              <a:t>printKelas</a:t>
            </a:r>
            <a:r>
              <a:rPr lang="en-US" sz="2000" dirty="0" smtClean="0"/>
              <a:t>(&amp;p-&gt;</a:t>
            </a:r>
            <a:r>
              <a:rPr lang="en-US" sz="2000" dirty="0" err="1" smtClean="0"/>
              <a:t>kelas</a:t>
            </a:r>
            <a:r>
              <a:rPr lang="en-US" sz="2000" dirty="0" smtClean="0"/>
              <a:t>[</a:t>
            </a:r>
            <a:r>
              <a:rPr lang="en-US" sz="2000" dirty="0" err="1" smtClean="0"/>
              <a:t>i</a:t>
            </a:r>
            <a:r>
              <a:rPr lang="en-US" sz="2000" dirty="0" smtClean="0"/>
              <a:t>]);   </a:t>
            </a:r>
          </a:p>
          <a:p>
            <a:r>
              <a:rPr lang="en-US" sz="2000" dirty="0" smtClean="0"/>
              <a:t>// </a:t>
            </a:r>
            <a:r>
              <a:rPr lang="en-US" sz="2000" dirty="0" err="1" smtClean="0"/>
              <a:t>Memanggil</a:t>
            </a:r>
            <a:r>
              <a:rPr lang="en-US" sz="2000" dirty="0" smtClean="0"/>
              <a:t> </a:t>
            </a:r>
            <a:r>
              <a:rPr lang="en-US" sz="2000" dirty="0" err="1" smtClean="0"/>
              <a:t>fungsi</a:t>
            </a:r>
            <a:r>
              <a:rPr lang="en-US" sz="2000" dirty="0" smtClean="0"/>
              <a:t> </a:t>
            </a:r>
            <a:r>
              <a:rPr lang="en-US" sz="2000" dirty="0" err="1" smtClean="0"/>
              <a:t>printKelas</a:t>
            </a:r>
            <a:r>
              <a:rPr lang="en-US" sz="2000" dirty="0" smtClean="0"/>
              <a:t>()        </a:t>
            </a:r>
          </a:p>
          <a:p>
            <a:r>
              <a:rPr lang="en-US" sz="2000" dirty="0" err="1" smtClean="0"/>
              <a:t>printf</a:t>
            </a:r>
            <a:r>
              <a:rPr lang="en-US" sz="2000" dirty="0" smtClean="0"/>
              <a:t>("\n");    }</a:t>
            </a:r>
          </a:p>
          <a:p>
            <a:r>
              <a:rPr lang="en-US" sz="2000" dirty="0" smtClean="0"/>
              <a:t>}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945469" y="5112462"/>
            <a:ext cx="2599115" cy="646331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n-US" dirty="0" smtClean="0"/>
              <a:t>FUNGSI MAIN </a:t>
            </a:r>
          </a:p>
          <a:p>
            <a:r>
              <a:rPr lang="en-US" dirty="0" err="1" smtClean="0"/>
              <a:t>printProdi</a:t>
            </a:r>
            <a:r>
              <a:rPr lang="en-US" dirty="0" smtClean="0"/>
              <a:t>(&amp;d3);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15701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0381" y="1481496"/>
            <a:ext cx="10515600" cy="4351338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sz="1800" dirty="0" smtClean="0"/>
              <a:t>=====================================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sz="1800" dirty="0" smtClean="0"/>
              <a:t>Nama </a:t>
            </a:r>
            <a:r>
              <a:rPr lang="en-US" sz="1800" dirty="0"/>
              <a:t>Prodi : Prodi D3 </a:t>
            </a:r>
            <a:r>
              <a:rPr lang="en-US" sz="1800" dirty="0" smtClean="0"/>
              <a:t>TI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sz="1800" dirty="0" err="1" smtClean="0"/>
              <a:t>Jumlah</a:t>
            </a:r>
            <a:r>
              <a:rPr lang="en-US" sz="1800" dirty="0" smtClean="0"/>
              <a:t> </a:t>
            </a:r>
            <a:r>
              <a:rPr lang="en-US" sz="1800" dirty="0" err="1"/>
              <a:t>Kelas</a:t>
            </a:r>
            <a:r>
              <a:rPr lang="en-US" sz="1800" dirty="0"/>
              <a:t> : </a:t>
            </a:r>
            <a:r>
              <a:rPr lang="en-US" sz="1800" dirty="0" smtClean="0"/>
              <a:t>2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sz="1800" dirty="0" smtClean="0"/>
              <a:t>=====================================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sz="1800" dirty="0" smtClean="0"/>
              <a:t>KELAS 1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sz="1800" dirty="0" smtClean="0"/>
              <a:t>Nama </a:t>
            </a:r>
            <a:r>
              <a:rPr lang="en-US" sz="1800" dirty="0" err="1"/>
              <a:t>Kelas</a:t>
            </a:r>
            <a:r>
              <a:rPr lang="en-US" sz="1800" dirty="0"/>
              <a:t> : </a:t>
            </a:r>
            <a:r>
              <a:rPr lang="en-US" sz="1800" dirty="0" smtClean="0"/>
              <a:t>1D3TIA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sz="1800" dirty="0" err="1" smtClean="0"/>
              <a:t>Dosen</a:t>
            </a:r>
            <a:r>
              <a:rPr lang="en-US" sz="1800" dirty="0" smtClean="0"/>
              <a:t> </a:t>
            </a:r>
            <a:r>
              <a:rPr lang="en-US" sz="1800" dirty="0" err="1"/>
              <a:t>Wali</a:t>
            </a:r>
            <a:r>
              <a:rPr lang="en-US" sz="1800" dirty="0"/>
              <a:t> : </a:t>
            </a:r>
            <a:r>
              <a:rPr lang="en-US" sz="1800" dirty="0" smtClean="0"/>
              <a:t>Anita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sz="1800" dirty="0" err="1" smtClean="0"/>
              <a:t>Jumlah</a:t>
            </a:r>
            <a:r>
              <a:rPr lang="en-US" sz="1800" dirty="0" smtClean="0"/>
              <a:t> </a:t>
            </a:r>
            <a:r>
              <a:rPr lang="en-US" sz="1800" dirty="0" err="1"/>
              <a:t>Mahasiswa</a:t>
            </a:r>
            <a:r>
              <a:rPr lang="en-US" sz="1800" dirty="0"/>
              <a:t> : </a:t>
            </a:r>
            <a:r>
              <a:rPr lang="en-US" sz="1800" dirty="0" smtClean="0"/>
              <a:t>2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sz="1800" dirty="0" smtClean="0"/>
              <a:t>01 </a:t>
            </a:r>
            <a:r>
              <a:rPr lang="en-US" sz="1800" dirty="0"/>
              <a:t>- </a:t>
            </a:r>
            <a:r>
              <a:rPr lang="en-US" sz="1800" dirty="0" err="1"/>
              <a:t>Intan</a:t>
            </a:r>
            <a:r>
              <a:rPr lang="en-US" sz="1800" dirty="0"/>
              <a:t> - </a:t>
            </a:r>
            <a:r>
              <a:rPr lang="en-US" sz="1800" dirty="0" smtClean="0"/>
              <a:t>3.10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sz="1800" dirty="0" smtClean="0"/>
              <a:t>02 </a:t>
            </a:r>
            <a:r>
              <a:rPr lang="en-US" sz="1800" dirty="0"/>
              <a:t>- Hakim - </a:t>
            </a:r>
            <a:r>
              <a:rPr lang="en-US" sz="1800" dirty="0" smtClean="0"/>
              <a:t>3.40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endParaRPr lang="en-US" sz="1800" dirty="0" smtClean="0"/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sz="1800" dirty="0" smtClean="0"/>
              <a:t>KELAS 2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sz="1800" dirty="0" err="1" smtClean="0"/>
              <a:t>Kode</a:t>
            </a:r>
            <a:r>
              <a:rPr lang="en-US" sz="1800" dirty="0" smtClean="0"/>
              <a:t> </a:t>
            </a:r>
            <a:r>
              <a:rPr lang="en-US" sz="1800" dirty="0" err="1"/>
              <a:t>Kelas</a:t>
            </a:r>
            <a:r>
              <a:rPr lang="en-US" sz="1800" dirty="0"/>
              <a:t> : </a:t>
            </a:r>
            <a:r>
              <a:rPr lang="en-US" sz="1800" dirty="0" smtClean="0"/>
              <a:t>1D3TIB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sz="1800" dirty="0" err="1" smtClean="0"/>
              <a:t>Dosen</a:t>
            </a:r>
            <a:r>
              <a:rPr lang="en-US" sz="1800" dirty="0" smtClean="0"/>
              <a:t> </a:t>
            </a:r>
            <a:r>
              <a:rPr lang="en-US" sz="1800" dirty="0" err="1"/>
              <a:t>Wali</a:t>
            </a:r>
            <a:r>
              <a:rPr lang="en-US" sz="1800" dirty="0"/>
              <a:t> : </a:t>
            </a:r>
            <a:r>
              <a:rPr lang="en-US" sz="1800" dirty="0" err="1" smtClean="0"/>
              <a:t>Andhik</a:t>
            </a:r>
            <a:endParaRPr lang="en-US" sz="1800" dirty="0" smtClean="0"/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sz="1800" dirty="0" err="1" smtClean="0"/>
              <a:t>Jumlah</a:t>
            </a:r>
            <a:r>
              <a:rPr lang="en-US" sz="1800" dirty="0" smtClean="0"/>
              <a:t> </a:t>
            </a:r>
            <a:r>
              <a:rPr lang="en-US" sz="1800" dirty="0" err="1"/>
              <a:t>Mahasiswa</a:t>
            </a:r>
            <a:r>
              <a:rPr lang="en-US" sz="1800" dirty="0"/>
              <a:t> : </a:t>
            </a:r>
            <a:r>
              <a:rPr lang="en-US" sz="1800" dirty="0" smtClean="0"/>
              <a:t>2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sz="1800" dirty="0" smtClean="0"/>
              <a:t>11 </a:t>
            </a:r>
            <a:r>
              <a:rPr lang="en-US" sz="1800" dirty="0"/>
              <a:t>- Budi - </a:t>
            </a:r>
            <a:r>
              <a:rPr lang="en-US" sz="1800" dirty="0" smtClean="0"/>
              <a:t>3.10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sz="1800" dirty="0" smtClean="0"/>
              <a:t>12 </a:t>
            </a:r>
            <a:r>
              <a:rPr lang="en-US" sz="1800" dirty="0"/>
              <a:t>- </a:t>
            </a:r>
            <a:r>
              <a:rPr lang="en-US" sz="1800" dirty="0" err="1"/>
              <a:t>Dita</a:t>
            </a:r>
            <a:r>
              <a:rPr lang="en-US" sz="1800" dirty="0"/>
              <a:t> - 3.40</a:t>
            </a:r>
          </a:p>
        </p:txBody>
      </p:sp>
    </p:spTree>
    <p:extLst>
      <p:ext uri="{BB962C8B-B14F-4D97-AF65-F5344CB8AC3E}">
        <p14:creationId xmlns:p14="http://schemas.microsoft.com/office/powerpoint/2010/main" val="34985719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516</Words>
  <Application>Microsoft Office PowerPoint</Application>
  <PresentationFormat>Widescreen</PresentationFormat>
  <Paragraphs>89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Studi Kasus Struct</vt:lpstr>
      <vt:lpstr>Prodi</vt:lpstr>
      <vt:lpstr>Informasi</vt:lpstr>
      <vt:lpstr>Struct</vt:lpstr>
      <vt:lpstr>Inisialisasi Prodi</vt:lpstr>
      <vt:lpstr>Print</vt:lpstr>
      <vt:lpstr>Output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Studi Kasus Prodi</dc:title>
  <dc:creator>Yuliana</dc:creator>
  <cp:lastModifiedBy>Yuliana</cp:lastModifiedBy>
  <cp:revision>16</cp:revision>
  <dcterms:created xsi:type="dcterms:W3CDTF">2026-07-08T05:14:19Z</dcterms:created>
  <dcterms:modified xsi:type="dcterms:W3CDTF">2026-07-08T05:52:09Z</dcterms:modified>
</cp:coreProperties>
</file>