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3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Pakar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96567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1</a:t>
            </a:r>
            <a:br>
              <a:rPr lang="en-US" dirty="0" smtClean="0"/>
            </a:br>
            <a:r>
              <a:rPr lang="en-US" dirty="0" smtClean="0"/>
              <a:t>- animal.pl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Tujuan</a:t>
            </a:r>
            <a:r>
              <a:rPr lang="en-US" dirty="0" smtClean="0"/>
              <a:t> : </a:t>
            </a:r>
            <a:r>
              <a:rPr lang="en-US" dirty="0" err="1" smtClean="0"/>
              <a:t>mengidentifikasi</a:t>
            </a:r>
            <a:r>
              <a:rPr lang="en-US" dirty="0" smtClean="0"/>
              <a:t> </a:t>
            </a:r>
            <a:r>
              <a:rPr lang="en-US" dirty="0" err="1" smtClean="0"/>
              <a:t>binatang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ciri-ciri</a:t>
            </a:r>
            <a:r>
              <a:rPr lang="en-US" dirty="0" smtClean="0"/>
              <a:t> </a:t>
            </a:r>
            <a:r>
              <a:rPr lang="en-US" dirty="0" err="1" smtClean="0"/>
              <a:t>binatang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Binatang</a:t>
            </a:r>
            <a:r>
              <a:rPr lang="en-US" dirty="0" smtClean="0"/>
              <a:t>:</a:t>
            </a:r>
          </a:p>
          <a:p>
            <a:pPr marL="457200" lvl="1" indent="0">
              <a:buNone/>
            </a:pPr>
            <a:r>
              <a:rPr lang="en-US" dirty="0" smtClean="0"/>
              <a:t>0.    Cheetah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Tiger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Giraffe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Zebra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Ostrich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Penguin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Albatross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Unknown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99696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1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mengerjakan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binatang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NRP.</a:t>
            </a:r>
          </a:p>
          <a:p>
            <a:r>
              <a:rPr lang="en-US" dirty="0" err="1" smtClean="0">
                <a:sym typeface="Wingdings" pitchFamily="2" charset="2"/>
              </a:rPr>
              <a:t>Binatang</a:t>
            </a:r>
            <a:r>
              <a:rPr lang="en-US" dirty="0" smtClean="0">
                <a:sym typeface="Wingdings" pitchFamily="2" charset="2"/>
              </a:rPr>
              <a:t> 1 : NRP % 7</a:t>
            </a:r>
          </a:p>
          <a:p>
            <a:r>
              <a:rPr lang="en-US" dirty="0" err="1" smtClean="0">
                <a:sym typeface="Wingdings" pitchFamily="2" charset="2"/>
              </a:rPr>
              <a:t>Binatang</a:t>
            </a:r>
            <a:r>
              <a:rPr lang="en-US" dirty="0" smtClean="0">
                <a:sym typeface="Wingdings" pitchFamily="2" charset="2"/>
              </a:rPr>
              <a:t> 2 : NRP % 7 + 2</a:t>
            </a:r>
          </a:p>
          <a:p>
            <a:r>
              <a:rPr lang="en-US" dirty="0" err="1" smtClean="0"/>
              <a:t>Tugas</a:t>
            </a:r>
            <a:r>
              <a:rPr lang="en-US" dirty="0" smtClean="0"/>
              <a:t> :</a:t>
            </a:r>
          </a:p>
          <a:p>
            <a:pPr lvl="1"/>
            <a:r>
              <a:rPr lang="en-US" dirty="0" err="1" smtClean="0"/>
              <a:t>Membuat</a:t>
            </a:r>
            <a:r>
              <a:rPr lang="en-US" dirty="0" smtClean="0"/>
              <a:t> rule based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binatang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binatang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2 output </a:t>
            </a:r>
            <a:r>
              <a:rPr lang="en-US" dirty="0" err="1" smtClean="0">
                <a:sym typeface="Wingdings" pitchFamily="2" charset="2"/>
              </a:rPr>
              <a:t>benar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1 output </a:t>
            </a:r>
            <a:r>
              <a:rPr lang="en-US" dirty="0" err="1" smtClean="0">
                <a:sym typeface="Wingdings" pitchFamily="2" charset="2"/>
              </a:rPr>
              <a:t>salah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err="1" smtClean="0">
                <a:sym typeface="Wingdings" pitchFamily="2" charset="2"/>
              </a:rPr>
              <a:t>Dua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binatang</a:t>
            </a:r>
            <a:r>
              <a:rPr lang="en-US" dirty="0" smtClean="0">
                <a:sym typeface="Wingdings" pitchFamily="2" charset="2"/>
              </a:rPr>
              <a:t>  4 </a:t>
            </a:r>
            <a:r>
              <a:rPr lang="en-US" dirty="0">
                <a:sym typeface="Wingdings" pitchFamily="2" charset="2"/>
              </a:rPr>
              <a:t>output </a:t>
            </a:r>
            <a:r>
              <a:rPr lang="en-US" dirty="0" err="1">
                <a:sym typeface="Wingdings" pitchFamily="2" charset="2"/>
              </a:rPr>
              <a:t>benar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2 </a:t>
            </a:r>
            <a:r>
              <a:rPr lang="en-US" dirty="0">
                <a:sym typeface="Wingdings" pitchFamily="2" charset="2"/>
              </a:rPr>
              <a:t>output </a:t>
            </a:r>
            <a:r>
              <a:rPr lang="en-US" dirty="0" err="1">
                <a:sym typeface="Wingdings" pitchFamily="2" charset="2"/>
              </a:rPr>
              <a:t>salah</a:t>
            </a:r>
            <a:endParaRPr lang="en-US" dirty="0">
              <a:sym typeface="Wingdings" pitchFamily="2" charset="2"/>
            </a:endParaRPr>
          </a:p>
          <a:p>
            <a:pPr marL="457200" lvl="1" indent="0">
              <a:buNone/>
            </a:pPr>
            <a:endParaRPr lang="en-US" dirty="0" smtClean="0">
              <a:sym typeface="Wingdings" pitchFamily="2" charset="2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00905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>
                <a:sym typeface="Wingdings" pitchFamily="2" charset="2"/>
              </a:rPr>
              <a:t>Contoh</a:t>
            </a:r>
            <a:r>
              <a:rPr lang="en-US" dirty="0">
                <a:sym typeface="Wingdings" pitchFamily="2" charset="2"/>
              </a:rPr>
              <a:t> : NRP = 45</a:t>
            </a:r>
          </a:p>
          <a:p>
            <a:pPr lvl="1"/>
            <a:r>
              <a:rPr lang="en-US" dirty="0">
                <a:sym typeface="Wingdings" pitchFamily="2" charset="2"/>
              </a:rPr>
              <a:t>45%7 = </a:t>
            </a:r>
            <a:r>
              <a:rPr lang="en-US" dirty="0" smtClean="0">
                <a:sym typeface="Wingdings" pitchFamily="2" charset="2"/>
              </a:rPr>
              <a:t>3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5</a:t>
            </a:r>
            <a:endParaRPr lang="en-US" dirty="0">
              <a:sym typeface="Wingdings" pitchFamily="2" charset="2"/>
            </a:endParaRPr>
          </a:p>
          <a:p>
            <a:pPr lvl="1"/>
            <a:r>
              <a:rPr lang="en-US" dirty="0" err="1">
                <a:sym typeface="Wingdings" pitchFamily="2" charset="2"/>
              </a:rPr>
              <a:t>Maka</a:t>
            </a:r>
            <a:r>
              <a:rPr lang="en-US" dirty="0">
                <a:sym typeface="Wingdings" pitchFamily="2" charset="2"/>
              </a:rPr>
              <a:t> NRP 45 </a:t>
            </a:r>
            <a:r>
              <a:rPr lang="en-US" dirty="0" err="1">
                <a:sym typeface="Wingdings" pitchFamily="2" charset="2"/>
              </a:rPr>
              <a:t>mengerjakan</a:t>
            </a:r>
            <a:r>
              <a:rPr lang="en-US" dirty="0">
                <a:sym typeface="Wingdings" pitchFamily="2" charset="2"/>
              </a:rPr>
              <a:t> 3(zebra) </a:t>
            </a:r>
            <a:r>
              <a:rPr lang="en-US" dirty="0" err="1">
                <a:sym typeface="Wingdings" pitchFamily="2" charset="2"/>
              </a:rPr>
              <a:t>dan</a:t>
            </a:r>
            <a:r>
              <a:rPr lang="en-US" dirty="0">
                <a:sym typeface="Wingdings" pitchFamily="2" charset="2"/>
              </a:rPr>
              <a:t> 5(penguin)</a:t>
            </a:r>
          </a:p>
          <a:p>
            <a:pPr lvl="1"/>
            <a:r>
              <a:rPr lang="en-US" dirty="0" err="1" smtClean="0"/>
              <a:t>Tugas</a:t>
            </a:r>
            <a:r>
              <a:rPr lang="en-US" dirty="0" smtClean="0"/>
              <a:t> : </a:t>
            </a:r>
          </a:p>
          <a:p>
            <a:pPr lvl="2"/>
            <a:r>
              <a:rPr lang="en-US" dirty="0" err="1" smtClean="0"/>
              <a:t>membuat</a:t>
            </a:r>
            <a:r>
              <a:rPr lang="en-US" dirty="0" smtClean="0"/>
              <a:t> rule based </a:t>
            </a:r>
            <a:r>
              <a:rPr lang="en-US" dirty="0" err="1" smtClean="0"/>
              <a:t>dari</a:t>
            </a:r>
            <a:r>
              <a:rPr lang="en-US" dirty="0" smtClean="0"/>
              <a:t> zebra </a:t>
            </a:r>
            <a:r>
              <a:rPr lang="en-US" dirty="0" err="1" smtClean="0"/>
              <a:t>dan</a:t>
            </a:r>
            <a:r>
              <a:rPr lang="en-US" dirty="0" smtClean="0"/>
              <a:t> penguin</a:t>
            </a:r>
          </a:p>
          <a:p>
            <a:pPr lvl="2"/>
            <a:r>
              <a:rPr lang="en-US" dirty="0" smtClean="0"/>
              <a:t>2 output zebra, 1 output </a:t>
            </a:r>
            <a:r>
              <a:rPr lang="en-US" dirty="0" err="1" smtClean="0"/>
              <a:t>bukan</a:t>
            </a:r>
            <a:r>
              <a:rPr lang="en-US" dirty="0" smtClean="0"/>
              <a:t> zebra, 2 output penguin </a:t>
            </a:r>
            <a:r>
              <a:rPr lang="en-US" dirty="0" err="1" smtClean="0"/>
              <a:t>dan</a:t>
            </a:r>
            <a:r>
              <a:rPr lang="en-US" dirty="0" smtClean="0"/>
              <a:t> 1 output </a:t>
            </a:r>
            <a:r>
              <a:rPr lang="en-US" dirty="0" err="1" smtClean="0"/>
              <a:t>bu</a:t>
            </a:r>
            <a:r>
              <a:rPr lang="en-US" dirty="0" err="1"/>
              <a:t>kan</a:t>
            </a:r>
            <a:r>
              <a:rPr lang="en-US" dirty="0"/>
              <a:t> penguin</a:t>
            </a:r>
            <a:endParaRPr lang="en-AU" dirty="0"/>
          </a:p>
          <a:p>
            <a:r>
              <a:rPr lang="en-US" dirty="0" err="1" smtClean="0">
                <a:sym typeface="Wingdings" pitchFamily="2" charset="2"/>
              </a:rPr>
              <a:t>Contoh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>
                <a:sym typeface="Wingdings" pitchFamily="2" charset="2"/>
              </a:rPr>
              <a:t>: NRP = </a:t>
            </a:r>
            <a:r>
              <a:rPr lang="en-US" dirty="0" smtClean="0">
                <a:sym typeface="Wingdings" pitchFamily="2" charset="2"/>
              </a:rPr>
              <a:t>33</a:t>
            </a:r>
            <a:endParaRPr lang="en-US" dirty="0">
              <a:sym typeface="Wingdings" pitchFamily="2" charset="2"/>
            </a:endParaRPr>
          </a:p>
          <a:p>
            <a:pPr lvl="1"/>
            <a:r>
              <a:rPr lang="en-US" dirty="0">
                <a:sym typeface="Wingdings" pitchFamily="2" charset="2"/>
              </a:rPr>
              <a:t>45%7 = </a:t>
            </a:r>
            <a:r>
              <a:rPr lang="en-US" dirty="0" smtClean="0">
                <a:sym typeface="Wingdings" pitchFamily="2" charset="2"/>
              </a:rPr>
              <a:t>5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0</a:t>
            </a:r>
            <a:endParaRPr lang="en-US" dirty="0">
              <a:sym typeface="Wingdings" pitchFamily="2" charset="2"/>
            </a:endParaRPr>
          </a:p>
          <a:p>
            <a:pPr lvl="1"/>
            <a:r>
              <a:rPr lang="en-US" dirty="0" err="1">
                <a:sym typeface="Wingdings" pitchFamily="2" charset="2"/>
              </a:rPr>
              <a:t>Maka</a:t>
            </a:r>
            <a:r>
              <a:rPr lang="en-US" dirty="0">
                <a:sym typeface="Wingdings" pitchFamily="2" charset="2"/>
              </a:rPr>
              <a:t> NRP 45 </a:t>
            </a:r>
            <a:r>
              <a:rPr lang="en-US" dirty="0" err="1">
                <a:sym typeface="Wingdings" pitchFamily="2" charset="2"/>
              </a:rPr>
              <a:t>mengerjakan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5(penguin)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0(cheetah)</a:t>
            </a:r>
            <a:endParaRPr lang="en-US" dirty="0">
              <a:sym typeface="Wingdings" pitchFamily="2" charset="2"/>
            </a:endParaRPr>
          </a:p>
          <a:p>
            <a:pPr lvl="1"/>
            <a:r>
              <a:rPr lang="en-US" dirty="0" err="1"/>
              <a:t>Tugas</a:t>
            </a:r>
            <a:r>
              <a:rPr lang="en-US" dirty="0"/>
              <a:t> : </a:t>
            </a:r>
          </a:p>
          <a:p>
            <a:pPr lvl="2"/>
            <a:r>
              <a:rPr lang="en-US" dirty="0" err="1"/>
              <a:t>membuat</a:t>
            </a:r>
            <a:r>
              <a:rPr lang="en-US" dirty="0"/>
              <a:t> rule based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smtClean="0"/>
              <a:t>penguin </a:t>
            </a:r>
            <a:r>
              <a:rPr lang="en-US" dirty="0" err="1" smtClean="0"/>
              <a:t>dan</a:t>
            </a:r>
            <a:r>
              <a:rPr lang="en-US" dirty="0" smtClean="0"/>
              <a:t> cheetah</a:t>
            </a:r>
            <a:endParaRPr lang="en-US" dirty="0"/>
          </a:p>
          <a:p>
            <a:pPr lvl="2"/>
            <a:r>
              <a:rPr lang="en-US" dirty="0" smtClean="0"/>
              <a:t>2 </a:t>
            </a:r>
            <a:r>
              <a:rPr lang="en-US" dirty="0"/>
              <a:t>output penguin </a:t>
            </a:r>
            <a:r>
              <a:rPr lang="en-US" dirty="0" err="1"/>
              <a:t>dan</a:t>
            </a:r>
            <a:r>
              <a:rPr lang="en-US" dirty="0"/>
              <a:t> 1 output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smtClean="0"/>
              <a:t>penguin, </a:t>
            </a:r>
            <a:r>
              <a:rPr lang="en-US" dirty="0"/>
              <a:t>2 output cheetah, 1 output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smtClean="0"/>
              <a:t>cheetah</a:t>
            </a:r>
            <a:endParaRPr lang="en-AU" dirty="0"/>
          </a:p>
          <a:p>
            <a:pPr lvl="2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65600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2</a:t>
            </a:r>
            <a:br>
              <a:rPr lang="en-US" dirty="0" smtClean="0"/>
            </a:br>
            <a:r>
              <a:rPr lang="en-US" dirty="0" smtClean="0"/>
              <a:t>- expertsystem.pl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err="1"/>
              <a:t>Tujuan</a:t>
            </a:r>
            <a:r>
              <a:rPr lang="en-US" dirty="0"/>
              <a:t> : </a:t>
            </a:r>
            <a:r>
              <a:rPr lang="en-US" dirty="0" err="1"/>
              <a:t>mengidentifikasi</a:t>
            </a:r>
            <a:r>
              <a:rPr lang="en-US" dirty="0"/>
              <a:t> </a:t>
            </a:r>
            <a:r>
              <a:rPr lang="en-US" dirty="0" smtClean="0"/>
              <a:t>bird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ciri-ciri</a:t>
            </a:r>
            <a:r>
              <a:rPr lang="en-US" dirty="0"/>
              <a:t> </a:t>
            </a:r>
            <a:r>
              <a:rPr lang="en-US" dirty="0" err="1"/>
              <a:t>binatang</a:t>
            </a:r>
            <a:r>
              <a:rPr lang="en-US" dirty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region.</a:t>
            </a:r>
            <a:endParaRPr lang="en-US" dirty="0"/>
          </a:p>
          <a:p>
            <a:r>
              <a:rPr lang="en-US" dirty="0" smtClean="0"/>
              <a:t>Bird: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0. </a:t>
            </a:r>
            <a:r>
              <a:rPr lang="en-US" dirty="0" smtClean="0"/>
              <a:t>         </a:t>
            </a:r>
            <a:r>
              <a:rPr lang="en-US" dirty="0" err="1" smtClean="0"/>
              <a:t>laysan_albatross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/>
              <a:t>black_footed_albatross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Fulmar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whistling_swans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trumpeter_swan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canada_goose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snow_goose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Mallard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Pintail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turkey_vulture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california_condor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sparrow_hawk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peregrine_falcon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great_crested_flycatcher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ash_throated_flycatcher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barn_swallow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cliff_swallow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/>
              <a:t>purple_martin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Unknown</a:t>
            </a:r>
            <a:endParaRPr lang="en-US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48589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smtClean="0"/>
              <a:t>2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mengerjakan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smtClean="0"/>
              <a:t>bird </a:t>
            </a:r>
            <a:r>
              <a:rPr lang="en-US" dirty="0" err="1"/>
              <a:t>berdasarkan</a:t>
            </a:r>
            <a:r>
              <a:rPr lang="en-US" dirty="0"/>
              <a:t> NRP.</a:t>
            </a:r>
          </a:p>
          <a:p>
            <a:r>
              <a:rPr lang="en-US" dirty="0" err="1">
                <a:sym typeface="Wingdings" pitchFamily="2" charset="2"/>
              </a:rPr>
              <a:t>Binatang</a:t>
            </a:r>
            <a:r>
              <a:rPr lang="en-US" dirty="0">
                <a:sym typeface="Wingdings" pitchFamily="2" charset="2"/>
              </a:rPr>
              <a:t> 1 : NRP % </a:t>
            </a:r>
            <a:r>
              <a:rPr lang="en-US" dirty="0" smtClean="0">
                <a:sym typeface="Wingdings" pitchFamily="2" charset="2"/>
              </a:rPr>
              <a:t>18</a:t>
            </a:r>
            <a:endParaRPr lang="en-US" dirty="0">
              <a:sym typeface="Wingdings" pitchFamily="2" charset="2"/>
            </a:endParaRPr>
          </a:p>
          <a:p>
            <a:r>
              <a:rPr lang="en-US" dirty="0" err="1">
                <a:sym typeface="Wingdings" pitchFamily="2" charset="2"/>
              </a:rPr>
              <a:t>Binatang</a:t>
            </a:r>
            <a:r>
              <a:rPr lang="en-US" dirty="0">
                <a:sym typeface="Wingdings" pitchFamily="2" charset="2"/>
              </a:rPr>
              <a:t> 2 : NRP % </a:t>
            </a:r>
            <a:r>
              <a:rPr lang="en-US" dirty="0" smtClean="0">
                <a:sym typeface="Wingdings" pitchFamily="2" charset="2"/>
              </a:rPr>
              <a:t>18 </a:t>
            </a:r>
            <a:r>
              <a:rPr lang="en-US" dirty="0">
                <a:sym typeface="Wingdings" pitchFamily="2" charset="2"/>
              </a:rPr>
              <a:t>+ </a:t>
            </a:r>
            <a:r>
              <a:rPr lang="en-US" dirty="0" smtClean="0">
                <a:sym typeface="Wingdings" pitchFamily="2" charset="2"/>
              </a:rPr>
              <a:t>8</a:t>
            </a:r>
            <a:endParaRPr lang="en-US" dirty="0">
              <a:sym typeface="Wingdings" pitchFamily="2" charset="2"/>
            </a:endParaRPr>
          </a:p>
          <a:p>
            <a:r>
              <a:rPr lang="en-US" dirty="0" err="1"/>
              <a:t>Tugas</a:t>
            </a:r>
            <a:r>
              <a:rPr lang="en-US" dirty="0"/>
              <a:t> :</a:t>
            </a:r>
          </a:p>
          <a:p>
            <a:pPr lvl="1"/>
            <a:r>
              <a:rPr lang="en-US" dirty="0" err="1"/>
              <a:t>Membuat</a:t>
            </a:r>
            <a:r>
              <a:rPr lang="en-US" dirty="0"/>
              <a:t> rule based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smtClean="0"/>
              <a:t>bird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smtClean="0"/>
              <a:t>bird </a:t>
            </a:r>
            <a:r>
              <a:rPr lang="en-US" dirty="0">
                <a:sym typeface="Wingdings" pitchFamily="2" charset="2"/>
              </a:rPr>
              <a:t> 2 output </a:t>
            </a:r>
            <a:r>
              <a:rPr lang="en-US" dirty="0" err="1">
                <a:sym typeface="Wingdings" pitchFamily="2" charset="2"/>
              </a:rPr>
              <a:t>benar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dan</a:t>
            </a:r>
            <a:r>
              <a:rPr lang="en-US" dirty="0">
                <a:sym typeface="Wingdings" pitchFamily="2" charset="2"/>
              </a:rPr>
              <a:t> 1 output </a:t>
            </a:r>
            <a:r>
              <a:rPr lang="en-US" dirty="0" err="1">
                <a:sym typeface="Wingdings" pitchFamily="2" charset="2"/>
              </a:rPr>
              <a:t>salah</a:t>
            </a:r>
            <a:endParaRPr lang="en-US" dirty="0">
              <a:sym typeface="Wingdings" pitchFamily="2" charset="2"/>
            </a:endParaRPr>
          </a:p>
          <a:p>
            <a:pPr lvl="1"/>
            <a:r>
              <a:rPr lang="en-US" dirty="0" err="1">
                <a:sym typeface="Wingdings" pitchFamily="2" charset="2"/>
              </a:rPr>
              <a:t>Dua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bird </a:t>
            </a:r>
            <a:r>
              <a:rPr lang="en-US" dirty="0">
                <a:sym typeface="Wingdings" pitchFamily="2" charset="2"/>
              </a:rPr>
              <a:t> 4 output </a:t>
            </a:r>
            <a:r>
              <a:rPr lang="en-US" dirty="0" err="1">
                <a:sym typeface="Wingdings" pitchFamily="2" charset="2"/>
              </a:rPr>
              <a:t>benar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dan</a:t>
            </a:r>
            <a:r>
              <a:rPr lang="en-US" dirty="0">
                <a:sym typeface="Wingdings" pitchFamily="2" charset="2"/>
              </a:rPr>
              <a:t> 2 output </a:t>
            </a:r>
            <a:r>
              <a:rPr lang="en-US" dirty="0" err="1">
                <a:sym typeface="Wingdings" pitchFamily="2" charset="2"/>
              </a:rPr>
              <a:t>salah</a:t>
            </a:r>
            <a:endParaRPr lang="en-US" dirty="0">
              <a:sym typeface="Wingdings" pitchFamily="2" charset="2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44754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>
                <a:sym typeface="Wingdings" pitchFamily="2" charset="2"/>
              </a:rPr>
              <a:t>Contoh</a:t>
            </a:r>
            <a:r>
              <a:rPr lang="en-US" dirty="0">
                <a:sym typeface="Wingdings" pitchFamily="2" charset="2"/>
              </a:rPr>
              <a:t> : NRP = 45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45%18 </a:t>
            </a:r>
            <a:r>
              <a:rPr lang="en-US" dirty="0">
                <a:sym typeface="Wingdings" pitchFamily="2" charset="2"/>
              </a:rPr>
              <a:t>= </a:t>
            </a:r>
            <a:r>
              <a:rPr lang="en-US" dirty="0" smtClean="0">
                <a:sym typeface="Wingdings" pitchFamily="2" charset="2"/>
              </a:rPr>
              <a:t>9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17</a:t>
            </a:r>
            <a:endParaRPr lang="en-US" dirty="0">
              <a:sym typeface="Wingdings" pitchFamily="2" charset="2"/>
            </a:endParaRPr>
          </a:p>
          <a:p>
            <a:pPr lvl="1"/>
            <a:r>
              <a:rPr lang="en-US" dirty="0" err="1">
                <a:sym typeface="Wingdings" pitchFamily="2" charset="2"/>
              </a:rPr>
              <a:t>Maka</a:t>
            </a:r>
            <a:r>
              <a:rPr lang="en-US" dirty="0">
                <a:sym typeface="Wingdings" pitchFamily="2" charset="2"/>
              </a:rPr>
              <a:t> NRP 45 </a:t>
            </a:r>
            <a:r>
              <a:rPr lang="en-US" dirty="0" err="1">
                <a:sym typeface="Wingdings" pitchFamily="2" charset="2"/>
              </a:rPr>
              <a:t>mengerjakan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9(</a:t>
            </a:r>
            <a:r>
              <a:rPr lang="en-US" dirty="0" err="1" smtClean="0"/>
              <a:t>turkey_vulture</a:t>
            </a:r>
            <a:r>
              <a:rPr lang="en-US" dirty="0" smtClean="0">
                <a:sym typeface="Wingdings" pitchFamily="2" charset="2"/>
              </a:rPr>
              <a:t>) </a:t>
            </a:r>
            <a:r>
              <a:rPr lang="en-US" dirty="0" err="1">
                <a:sym typeface="Wingdings" pitchFamily="2" charset="2"/>
              </a:rPr>
              <a:t>dan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17(</a:t>
            </a:r>
            <a:r>
              <a:rPr lang="en-US" dirty="0" err="1" smtClean="0"/>
              <a:t>purple_martin</a:t>
            </a:r>
            <a:r>
              <a:rPr lang="en-US" dirty="0" smtClean="0">
                <a:sym typeface="Wingdings" pitchFamily="2" charset="2"/>
              </a:rPr>
              <a:t>)</a:t>
            </a:r>
            <a:endParaRPr lang="en-US" dirty="0">
              <a:sym typeface="Wingdings" pitchFamily="2" charset="2"/>
            </a:endParaRPr>
          </a:p>
          <a:p>
            <a:pPr lvl="1"/>
            <a:r>
              <a:rPr lang="en-US" dirty="0" err="1" smtClean="0"/>
              <a:t>Tugas</a:t>
            </a:r>
            <a:r>
              <a:rPr lang="en-US" dirty="0" smtClean="0"/>
              <a:t> : </a:t>
            </a:r>
          </a:p>
          <a:p>
            <a:pPr lvl="2"/>
            <a:r>
              <a:rPr lang="en-US" dirty="0" err="1" smtClean="0"/>
              <a:t>membuat</a:t>
            </a:r>
            <a:r>
              <a:rPr lang="en-US" dirty="0" smtClean="0"/>
              <a:t> rule based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/>
              <a:t>turkey_vulture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purple_martin</a:t>
            </a:r>
            <a:endParaRPr lang="en-US" dirty="0" smtClean="0"/>
          </a:p>
          <a:p>
            <a:pPr lvl="2"/>
            <a:r>
              <a:rPr lang="en-US" dirty="0" smtClean="0"/>
              <a:t>2 output </a:t>
            </a:r>
            <a:r>
              <a:rPr lang="en-US" dirty="0" err="1" smtClean="0"/>
              <a:t>turkey_vulture</a:t>
            </a:r>
            <a:r>
              <a:rPr lang="en-US" dirty="0" smtClean="0"/>
              <a:t>, 1 output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turkey_vulture</a:t>
            </a:r>
            <a:r>
              <a:rPr lang="en-US" dirty="0" smtClean="0"/>
              <a:t>, 2 output </a:t>
            </a:r>
            <a:r>
              <a:rPr lang="en-US" dirty="0" err="1"/>
              <a:t>purple_martin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1 output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purple_martin</a:t>
            </a:r>
            <a:endParaRPr lang="en-AU" dirty="0" smtClean="0"/>
          </a:p>
          <a:p>
            <a:r>
              <a:rPr lang="en-US" dirty="0" err="1" smtClean="0">
                <a:sym typeface="Wingdings" pitchFamily="2" charset="2"/>
              </a:rPr>
              <a:t>Contoh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>
                <a:sym typeface="Wingdings" pitchFamily="2" charset="2"/>
              </a:rPr>
              <a:t>: NRP = </a:t>
            </a:r>
            <a:r>
              <a:rPr lang="en-US" dirty="0" smtClean="0">
                <a:sym typeface="Wingdings" pitchFamily="2" charset="2"/>
              </a:rPr>
              <a:t>33</a:t>
            </a:r>
            <a:endParaRPr lang="en-US" dirty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33%18 </a:t>
            </a:r>
            <a:r>
              <a:rPr lang="en-US" dirty="0">
                <a:sym typeface="Wingdings" pitchFamily="2" charset="2"/>
              </a:rPr>
              <a:t>= </a:t>
            </a:r>
            <a:r>
              <a:rPr lang="en-US" dirty="0" smtClean="0">
                <a:sym typeface="Wingdings" pitchFamily="2" charset="2"/>
              </a:rPr>
              <a:t>15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5</a:t>
            </a:r>
            <a:endParaRPr lang="en-US" dirty="0">
              <a:sym typeface="Wingdings" pitchFamily="2" charset="2"/>
            </a:endParaRPr>
          </a:p>
          <a:p>
            <a:pPr lvl="1"/>
            <a:r>
              <a:rPr lang="en-US" dirty="0" err="1">
                <a:sym typeface="Wingdings" pitchFamily="2" charset="2"/>
              </a:rPr>
              <a:t>Maka</a:t>
            </a:r>
            <a:r>
              <a:rPr lang="en-US" dirty="0">
                <a:sym typeface="Wingdings" pitchFamily="2" charset="2"/>
              </a:rPr>
              <a:t> NRP 45 </a:t>
            </a:r>
            <a:r>
              <a:rPr lang="en-US" dirty="0" err="1">
                <a:sym typeface="Wingdings" pitchFamily="2" charset="2"/>
              </a:rPr>
              <a:t>mengerjakan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15(</a:t>
            </a:r>
            <a:r>
              <a:rPr lang="en-US" dirty="0" err="1" smtClean="0"/>
              <a:t>barn_swallow</a:t>
            </a:r>
            <a:r>
              <a:rPr lang="en-US" dirty="0" smtClean="0">
                <a:sym typeface="Wingdings" pitchFamily="2" charset="2"/>
              </a:rPr>
              <a:t>)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5(</a:t>
            </a:r>
            <a:r>
              <a:rPr lang="en-US" dirty="0" err="1" smtClean="0"/>
              <a:t>canada_goose</a:t>
            </a:r>
            <a:r>
              <a:rPr lang="en-US" dirty="0" smtClean="0">
                <a:sym typeface="Wingdings" pitchFamily="2" charset="2"/>
              </a:rPr>
              <a:t>)</a:t>
            </a:r>
            <a:endParaRPr lang="en-US" dirty="0">
              <a:sym typeface="Wingdings" pitchFamily="2" charset="2"/>
            </a:endParaRPr>
          </a:p>
          <a:p>
            <a:pPr lvl="1"/>
            <a:r>
              <a:rPr lang="en-US" dirty="0" err="1"/>
              <a:t>Tugas</a:t>
            </a:r>
            <a:r>
              <a:rPr lang="en-US" dirty="0"/>
              <a:t> : </a:t>
            </a:r>
          </a:p>
          <a:p>
            <a:pPr lvl="2"/>
            <a:r>
              <a:rPr lang="en-US" dirty="0" err="1"/>
              <a:t>membuat</a:t>
            </a:r>
            <a:r>
              <a:rPr lang="en-US" dirty="0"/>
              <a:t> rule based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barn_swallow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canada_goose</a:t>
            </a:r>
            <a:endParaRPr lang="en-US" dirty="0"/>
          </a:p>
          <a:p>
            <a:pPr lvl="2"/>
            <a:r>
              <a:rPr lang="en-US" dirty="0" smtClean="0"/>
              <a:t>2 </a:t>
            </a:r>
            <a:r>
              <a:rPr lang="en-US" dirty="0"/>
              <a:t>output </a:t>
            </a:r>
            <a:r>
              <a:rPr lang="en-US" dirty="0" err="1"/>
              <a:t>barn_swallow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1 output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barn_swallow</a:t>
            </a:r>
            <a:r>
              <a:rPr lang="en-US" dirty="0" smtClean="0"/>
              <a:t>, </a:t>
            </a:r>
            <a:r>
              <a:rPr lang="en-US" dirty="0"/>
              <a:t>2 output </a:t>
            </a:r>
            <a:r>
              <a:rPr lang="en-US" dirty="0" err="1"/>
              <a:t>canada_goose</a:t>
            </a:r>
            <a:r>
              <a:rPr lang="en-US" dirty="0" smtClean="0"/>
              <a:t>, </a:t>
            </a:r>
            <a:r>
              <a:rPr lang="en-US" dirty="0"/>
              <a:t>1 output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canada_goose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20266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359</Words>
  <Application>Microsoft Office PowerPoint</Application>
  <PresentationFormat>On-screen Show (4:3)</PresentationFormat>
  <Paragraphs>76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Studi Kasus Sistem Pakar</vt:lpstr>
      <vt:lpstr>Studi Kasus 1 - animal.pl</vt:lpstr>
      <vt:lpstr>Tugas Studi Kasus 1</vt:lpstr>
      <vt:lpstr>Contoh</vt:lpstr>
      <vt:lpstr>Studi Kasus 2 - expertsystem.pl</vt:lpstr>
      <vt:lpstr>Tugas Studi Kasus 2</vt:lpstr>
      <vt:lpstr>Contoh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yuliana</dc:creator>
  <cp:lastModifiedBy>User</cp:lastModifiedBy>
  <cp:revision>61</cp:revision>
  <dcterms:created xsi:type="dcterms:W3CDTF">2006-08-16T00:00:00Z</dcterms:created>
  <dcterms:modified xsi:type="dcterms:W3CDTF">2018-05-02T03:35:26Z</dcterms:modified>
</cp:coreProperties>
</file>