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2" r:id="rId3"/>
    <p:sldId id="263" r:id="rId4"/>
    <p:sldId id="280" r:id="rId5"/>
    <p:sldId id="264" r:id="rId6"/>
    <p:sldId id="265" r:id="rId7"/>
    <p:sldId id="266" r:id="rId8"/>
    <p:sldId id="267" r:id="rId9"/>
    <p:sldId id="268" r:id="rId10"/>
    <p:sldId id="321" r:id="rId11"/>
    <p:sldId id="269" r:id="rId12"/>
    <p:sldId id="270" r:id="rId13"/>
    <p:sldId id="272" r:id="rId14"/>
    <p:sldId id="273" r:id="rId15"/>
    <p:sldId id="275" r:id="rId16"/>
    <p:sldId id="279" r:id="rId17"/>
    <p:sldId id="276" r:id="rId18"/>
    <p:sldId id="277" r:id="rId19"/>
    <p:sldId id="291" r:id="rId20"/>
    <p:sldId id="283" r:id="rId21"/>
    <p:sldId id="318" r:id="rId22"/>
    <p:sldId id="292" r:id="rId23"/>
    <p:sldId id="293" r:id="rId24"/>
    <p:sldId id="294" r:id="rId25"/>
    <p:sldId id="295" r:id="rId26"/>
    <p:sldId id="296" r:id="rId27"/>
    <p:sldId id="297" r:id="rId28"/>
    <p:sldId id="284" r:id="rId29"/>
    <p:sldId id="285" r:id="rId30"/>
    <p:sldId id="300" r:id="rId31"/>
    <p:sldId id="301" r:id="rId32"/>
    <p:sldId id="319" r:id="rId33"/>
    <p:sldId id="305" r:id="rId34"/>
    <p:sldId id="306" r:id="rId35"/>
    <p:sldId id="307" r:id="rId36"/>
    <p:sldId id="308" r:id="rId37"/>
    <p:sldId id="309" r:id="rId38"/>
    <p:sldId id="310" r:id="rId39"/>
    <p:sldId id="302" r:id="rId40"/>
    <p:sldId id="303" r:id="rId41"/>
    <p:sldId id="288" r:id="rId42"/>
    <p:sldId id="289" r:id="rId43"/>
    <p:sldId id="315" r:id="rId44"/>
    <p:sldId id="312" r:id="rId45"/>
    <p:sldId id="313" r:id="rId46"/>
    <p:sldId id="314" r:id="rId47"/>
    <p:sldId id="316" r:id="rId48"/>
    <p:sldId id="317" r:id="rId49"/>
    <p:sldId id="311" r:id="rId50"/>
    <p:sldId id="257" r:id="rId51"/>
    <p:sldId id="25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1A1F4-ECC7-41D3-822F-FB492FE58E6B}" type="datetimeFigureOut">
              <a:rPr lang="en-US" smtClean="0"/>
              <a:pPr/>
              <a:t>9/24/2014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067A5-D9D8-4B1E-9A5C-34FC81B78B3D}" type="slidenum">
              <a:rPr lang="en-US" smtClean="0"/>
              <a:pPr/>
              <a:t>‹#›</a:t>
            </a:fld>
            <a:endParaRPr lang="en-US"/>
          </a:p>
        </p:txBody>
      </p:sp>
    </p:spTree>
    <p:extLst>
      <p:ext uri="{BB962C8B-B14F-4D97-AF65-F5344CB8AC3E}">
        <p14:creationId xmlns:p14="http://schemas.microsoft.com/office/powerpoint/2010/main" val="210995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D53B1-B01F-49EB-BC4B-2A015BEC2B20}"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1026"/>
          <p:cNvSpPr>
            <a:spLocks noGrp="1" noRot="1" noChangeAspect="1" noChangeArrowheads="1" noTextEdit="1"/>
          </p:cNvSpPr>
          <p:nvPr>
            <p:ph type="sldImg"/>
          </p:nvPr>
        </p:nvSpPr>
        <p:spPr>
          <a:ln/>
        </p:spPr>
      </p:sp>
      <p:sp>
        <p:nvSpPr>
          <p:cNvPr id="29798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p>
            <a:fld id="{62A2122C-8932-453E-B371-FF890C58E2F4}" type="slidenum">
              <a:rPr lang="en-US">
                <a:latin typeface="Times New Roman" pitchFamily="18" charset="0"/>
              </a:rPr>
              <a:pPr/>
              <a:t>19</a:t>
            </a:fld>
            <a:endParaRPr lang="en-US">
              <a:latin typeface="Times New Roman" pitchFamily="18" charset="0"/>
            </a:endParaRPr>
          </a:p>
        </p:txBody>
      </p:sp>
      <p:sp>
        <p:nvSpPr>
          <p:cNvPr id="99331" name="Rectangle 2"/>
          <p:cNvSpPr>
            <a:spLocks noGrp="1" noRot="1" noChangeAspect="1" noChangeArrowheads="1" noTextEdit="1"/>
          </p:cNvSpPr>
          <p:nvPr>
            <p:ph type="sldImg"/>
          </p:nvPr>
        </p:nvSpPr>
        <p:spPr>
          <a:xfrm>
            <a:off x="1146175" y="687388"/>
            <a:ext cx="4567238" cy="3425825"/>
          </a:xfrm>
          <a:ln w="12700"/>
        </p:spPr>
      </p:sp>
      <p:sp>
        <p:nvSpPr>
          <p:cNvPr id="99332" name="Rectangle 3"/>
          <p:cNvSpPr>
            <a:spLocks noGrp="1" noChangeArrowheads="1"/>
          </p:cNvSpPr>
          <p:nvPr>
            <p:ph type="body" idx="1"/>
          </p:nvPr>
        </p:nvSpPr>
        <p:spPr>
          <a:noFill/>
          <a:ln/>
        </p:spPr>
        <p:txBody>
          <a:bodyPr lIns="92061" tIns="46030" rIns="92061" bIns="46030"/>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01380" name="Slide Number Placeholder 3"/>
          <p:cNvSpPr>
            <a:spLocks noGrp="1"/>
          </p:cNvSpPr>
          <p:nvPr>
            <p:ph type="sldNum" sz="quarter" idx="5"/>
          </p:nvPr>
        </p:nvSpPr>
        <p:spPr>
          <a:noFill/>
        </p:spPr>
        <p:txBody>
          <a:bodyPr/>
          <a:lstStyle/>
          <a:p>
            <a:fld id="{BF6A11A7-DDDF-42E4-A74C-26BD7E50A61B}" type="slidenum">
              <a:rPr lang="en-US">
                <a:latin typeface="Times New Roman" pitchFamily="18" charset="0"/>
              </a:rPr>
              <a:pPr/>
              <a:t>22</a:t>
            </a:fld>
            <a:endParaRPr 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02404" name="Slide Number Placeholder 3"/>
          <p:cNvSpPr>
            <a:spLocks noGrp="1"/>
          </p:cNvSpPr>
          <p:nvPr>
            <p:ph type="sldNum" sz="quarter" idx="5"/>
          </p:nvPr>
        </p:nvSpPr>
        <p:spPr>
          <a:noFill/>
        </p:spPr>
        <p:txBody>
          <a:bodyPr/>
          <a:lstStyle/>
          <a:p>
            <a:fld id="{17B4C423-2545-4296-AAB0-368ACAAB3A8A}" type="slidenum">
              <a:rPr lang="en-US">
                <a:latin typeface="Times New Roman" pitchFamily="18" charset="0"/>
              </a:rPr>
              <a:pPr/>
              <a:t>23</a:t>
            </a:fld>
            <a:endParaRPr 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03428" name="Slide Number Placeholder 3"/>
          <p:cNvSpPr>
            <a:spLocks noGrp="1"/>
          </p:cNvSpPr>
          <p:nvPr>
            <p:ph type="sldNum" sz="quarter" idx="5"/>
          </p:nvPr>
        </p:nvSpPr>
        <p:spPr>
          <a:noFill/>
        </p:spPr>
        <p:txBody>
          <a:bodyPr/>
          <a:lstStyle/>
          <a:p>
            <a:fld id="{C1222668-ADBC-4C33-8C41-824E73B0DE15}" type="slidenum">
              <a:rPr lang="en-US">
                <a:latin typeface="Times New Roman" pitchFamily="18" charset="0"/>
              </a:rPr>
              <a:pPr/>
              <a:t>24</a:t>
            </a:fld>
            <a:endParaRPr lang="en-US">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04452" name="Slide Number Placeholder 3"/>
          <p:cNvSpPr>
            <a:spLocks noGrp="1"/>
          </p:cNvSpPr>
          <p:nvPr>
            <p:ph type="sldNum" sz="quarter" idx="5"/>
          </p:nvPr>
        </p:nvSpPr>
        <p:spPr>
          <a:noFill/>
        </p:spPr>
        <p:txBody>
          <a:bodyPr/>
          <a:lstStyle/>
          <a:p>
            <a:fld id="{CE326B6E-A07D-490C-B38A-D903A91D69F4}" type="slidenum">
              <a:rPr lang="en-US">
                <a:latin typeface="Times New Roman" pitchFamily="18" charset="0"/>
              </a:rPr>
              <a:pPr/>
              <a:t>25</a:t>
            </a:fld>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498375-AA61-4313-9F90-42CC816562C2}"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05476" name="Slide Number Placeholder 3"/>
          <p:cNvSpPr>
            <a:spLocks noGrp="1"/>
          </p:cNvSpPr>
          <p:nvPr>
            <p:ph type="sldNum" sz="quarter" idx="5"/>
          </p:nvPr>
        </p:nvSpPr>
        <p:spPr>
          <a:noFill/>
        </p:spPr>
        <p:txBody>
          <a:bodyPr/>
          <a:lstStyle/>
          <a:p>
            <a:fld id="{1CD15124-FD20-4708-91F7-8DBA85F3F892}" type="slidenum">
              <a:rPr lang="en-US">
                <a:latin typeface="Times New Roman" pitchFamily="18" charset="0"/>
              </a:rPr>
              <a:pPr/>
              <a:t>26</a:t>
            </a:fld>
            <a:endParaRPr lang="en-US">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62786677-D470-4DA0-ADB5-1689D03BDABF}" type="slidenum">
              <a:rPr lang="en-US">
                <a:latin typeface="Times New Roman" pitchFamily="18" charset="0"/>
              </a:rPr>
              <a:pPr/>
              <a:t>30</a:t>
            </a:fld>
            <a:endParaRPr lang="en-US">
              <a:latin typeface="Times New Roman" pitchFamily="18" charset="0"/>
            </a:endParaRPr>
          </a:p>
        </p:txBody>
      </p:sp>
      <p:sp>
        <p:nvSpPr>
          <p:cNvPr id="108547" name="Rectangle 2"/>
          <p:cNvSpPr>
            <a:spLocks noGrp="1" noRot="1" noChangeAspect="1" noChangeArrowheads="1" noTextEdit="1"/>
          </p:cNvSpPr>
          <p:nvPr>
            <p:ph type="sldImg"/>
          </p:nvPr>
        </p:nvSpPr>
        <p:spPr>
          <a:xfrm>
            <a:off x="1146175" y="687388"/>
            <a:ext cx="4567238" cy="3425825"/>
          </a:xfrm>
          <a:ln w="12700"/>
        </p:spPr>
      </p:sp>
      <p:sp>
        <p:nvSpPr>
          <p:cNvPr id="108548" name="Rectangle 3"/>
          <p:cNvSpPr>
            <a:spLocks noGrp="1" noChangeArrowheads="1"/>
          </p:cNvSpPr>
          <p:nvPr>
            <p:ph type="body" idx="1"/>
          </p:nvPr>
        </p:nvSpPr>
        <p:spPr>
          <a:noFill/>
          <a:ln/>
        </p:spPr>
        <p:txBody>
          <a:bodyPr lIns="92061" tIns="46030" rIns="92061" bIns="46030"/>
          <a:lstStyle/>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10596" name="Slide Number Placeholder 3"/>
          <p:cNvSpPr>
            <a:spLocks noGrp="1"/>
          </p:cNvSpPr>
          <p:nvPr>
            <p:ph type="sldNum" sz="quarter" idx="5"/>
          </p:nvPr>
        </p:nvSpPr>
        <p:spPr>
          <a:noFill/>
        </p:spPr>
        <p:txBody>
          <a:bodyPr/>
          <a:lstStyle/>
          <a:p>
            <a:fld id="{22984AA7-5405-41F6-8A81-A250B01FB4B3}" type="slidenum">
              <a:rPr lang="en-US">
                <a:latin typeface="Times New Roman" pitchFamily="18" charset="0"/>
              </a:rPr>
              <a:pPr/>
              <a:t>33</a:t>
            </a:fld>
            <a:endParaRPr lang="en-US">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11620" name="Slide Number Placeholder 3"/>
          <p:cNvSpPr>
            <a:spLocks noGrp="1"/>
          </p:cNvSpPr>
          <p:nvPr>
            <p:ph type="sldNum" sz="quarter" idx="5"/>
          </p:nvPr>
        </p:nvSpPr>
        <p:spPr>
          <a:noFill/>
        </p:spPr>
        <p:txBody>
          <a:bodyPr/>
          <a:lstStyle/>
          <a:p>
            <a:fld id="{794007E4-3369-4206-AC57-CCC8A3CC2B0A}" type="slidenum">
              <a:rPr lang="en-US">
                <a:latin typeface="Times New Roman" pitchFamily="18" charset="0"/>
              </a:rPr>
              <a:pPr/>
              <a:t>34</a:t>
            </a:fld>
            <a:endParaRPr lang="en-US">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12644" name="Slide Number Placeholder 3"/>
          <p:cNvSpPr>
            <a:spLocks noGrp="1"/>
          </p:cNvSpPr>
          <p:nvPr>
            <p:ph type="sldNum" sz="quarter" idx="5"/>
          </p:nvPr>
        </p:nvSpPr>
        <p:spPr>
          <a:noFill/>
        </p:spPr>
        <p:txBody>
          <a:bodyPr/>
          <a:lstStyle/>
          <a:p>
            <a:fld id="{DA704A91-C1F9-49C5-8767-080C712777BE}" type="slidenum">
              <a:rPr lang="en-US">
                <a:latin typeface="Times New Roman" pitchFamily="18" charset="0"/>
              </a:rPr>
              <a:pPr/>
              <a:t>35</a:t>
            </a:fld>
            <a:endParaRPr lang="en-US">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13668" name="Slide Number Placeholder 3"/>
          <p:cNvSpPr>
            <a:spLocks noGrp="1"/>
          </p:cNvSpPr>
          <p:nvPr>
            <p:ph type="sldNum" sz="quarter" idx="5"/>
          </p:nvPr>
        </p:nvSpPr>
        <p:spPr>
          <a:noFill/>
        </p:spPr>
        <p:txBody>
          <a:bodyPr/>
          <a:lstStyle/>
          <a:p>
            <a:fld id="{6BC0FBC2-D663-47D3-ABEF-59697A8F60DF}" type="slidenum">
              <a:rPr lang="en-US">
                <a:latin typeface="Times New Roman" pitchFamily="18" charset="0"/>
              </a:rPr>
              <a:pPr/>
              <a:t>36</a:t>
            </a:fld>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727D79-4E91-414C-BB81-FB8A6E73E80A}" type="slidenum">
              <a:rPr lang="en-US"/>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14692" name="Slide Number Placeholder 3"/>
          <p:cNvSpPr>
            <a:spLocks noGrp="1"/>
          </p:cNvSpPr>
          <p:nvPr>
            <p:ph type="sldNum" sz="quarter" idx="5"/>
          </p:nvPr>
        </p:nvSpPr>
        <p:spPr>
          <a:noFill/>
        </p:spPr>
        <p:txBody>
          <a:bodyPr/>
          <a:lstStyle/>
          <a:p>
            <a:fld id="{345095C7-229D-447F-A64F-076D0741165B}" type="slidenum">
              <a:rPr lang="en-US">
                <a:latin typeface="Times New Roman" pitchFamily="18" charset="0"/>
              </a:rPr>
              <a:pPr/>
              <a:t>37</a:t>
            </a:fld>
            <a:endParaRPr lang="en-US">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1026"/>
          <p:cNvSpPr>
            <a:spLocks noGrp="1" noRot="1" noChangeAspect="1" noChangeArrowheads="1" noTextEdit="1"/>
          </p:cNvSpPr>
          <p:nvPr>
            <p:ph type="sldImg"/>
          </p:nvPr>
        </p:nvSpPr>
        <p:spPr>
          <a:ln/>
        </p:spPr>
      </p:sp>
      <p:sp>
        <p:nvSpPr>
          <p:cNvPr id="3328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06500" name="Slide Number Placeholder 3"/>
          <p:cNvSpPr>
            <a:spLocks noGrp="1"/>
          </p:cNvSpPr>
          <p:nvPr>
            <p:ph type="sldNum" sz="quarter" idx="5"/>
          </p:nvPr>
        </p:nvSpPr>
        <p:spPr>
          <a:noFill/>
        </p:spPr>
        <p:txBody>
          <a:bodyPr/>
          <a:lstStyle/>
          <a:p>
            <a:fld id="{06C8D717-FCB5-423A-B0D4-C27ACB9FBD5B}" type="slidenum">
              <a:rPr lang="en-US">
                <a:latin typeface="Times New Roman" pitchFamily="18" charset="0"/>
              </a:rPr>
              <a:pPr/>
              <a:t>45</a:t>
            </a:fld>
            <a:endParaRPr lang="en-US">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07524" name="Slide Number Placeholder 3"/>
          <p:cNvSpPr>
            <a:spLocks noGrp="1"/>
          </p:cNvSpPr>
          <p:nvPr>
            <p:ph type="sldNum" sz="quarter" idx="5"/>
          </p:nvPr>
        </p:nvSpPr>
        <p:spPr>
          <a:noFill/>
        </p:spPr>
        <p:txBody>
          <a:bodyPr/>
          <a:lstStyle/>
          <a:p>
            <a:fld id="{C1770533-F4EF-4B27-BBE7-67CCA320977A}" type="slidenum">
              <a:rPr lang="en-US">
                <a:latin typeface="Times New Roman" pitchFamily="18" charset="0"/>
              </a:rPr>
              <a:pPr/>
              <a:t>46</a:t>
            </a:fld>
            <a:endParaRPr lang="en-US">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15716" name="Slide Number Placeholder 3"/>
          <p:cNvSpPr>
            <a:spLocks noGrp="1"/>
          </p:cNvSpPr>
          <p:nvPr>
            <p:ph type="sldNum" sz="quarter" idx="5"/>
          </p:nvPr>
        </p:nvSpPr>
        <p:spPr>
          <a:noFill/>
        </p:spPr>
        <p:txBody>
          <a:bodyPr/>
          <a:lstStyle/>
          <a:p>
            <a:fld id="{DA1A45AB-EC62-45E7-861F-1F330AB5B876}" type="slidenum">
              <a:rPr lang="en-US">
                <a:latin typeface="Times New Roman" pitchFamily="18" charset="0"/>
              </a:rPr>
              <a:pPr/>
              <a:t>49</a:t>
            </a:fld>
            <a:endParaRPr 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E143E-AADC-428B-BBC9-BD72778BC8E4}"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EB3924-5823-486B-940D-F3A1B2F1CA57}"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76B6CA-5FA5-4EDA-8A13-F67681F8E7D2}"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D9E4D6-A449-496F-8C81-EA9368920E56}"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65067A5-D9D8-4B1E-9A5C-34FC81B78B3D}" type="slidenum">
              <a:rPr lang="en-US" smtClean="0"/>
              <a:pPr/>
              <a:t>10</a:t>
            </a:fld>
            <a:endParaRPr lang="en-US"/>
          </a:p>
        </p:txBody>
      </p:sp>
    </p:spTree>
    <p:extLst>
      <p:ext uri="{BB962C8B-B14F-4D97-AF65-F5344CB8AC3E}">
        <p14:creationId xmlns:p14="http://schemas.microsoft.com/office/powerpoint/2010/main" val="385752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Algoritma</a:t>
            </a:r>
            <a:r>
              <a:rPr lang="en-US" dirty="0" smtClean="0"/>
              <a:t> </a:t>
            </a:r>
            <a:r>
              <a:rPr lang="en-US" dirty="0" err="1" smtClean="0"/>
              <a:t>Pencarian</a:t>
            </a:r>
            <a:r>
              <a:rPr lang="en-US" dirty="0" smtClean="0"/>
              <a:t> Blind</a:t>
            </a:r>
            <a:endParaRPr lang="en-US" dirty="0"/>
          </a:p>
        </p:txBody>
      </p:sp>
      <p:sp>
        <p:nvSpPr>
          <p:cNvPr id="3" name="Subtitle 2"/>
          <p:cNvSpPr>
            <a:spLocks noGrp="1"/>
          </p:cNvSpPr>
          <p:nvPr>
            <p:ph type="subTitle" idx="1"/>
          </p:nvPr>
        </p:nvSpPr>
        <p:spPr/>
        <p:txBody>
          <a:bodyPr/>
          <a:lstStyle/>
          <a:p>
            <a:r>
              <a:rPr lang="en-US" dirty="0" smtClean="0"/>
              <a:t>Breadth First Search</a:t>
            </a:r>
          </a:p>
          <a:p>
            <a:r>
              <a:rPr lang="en-US" dirty="0" smtClean="0"/>
              <a:t>Depth First Search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ChangeArrowheads="1"/>
          </p:cNvSpPr>
          <p:nvPr/>
        </p:nvSpPr>
        <p:spPr bwMode="auto">
          <a:xfrm>
            <a:off x="0" y="6080125"/>
            <a:ext cx="9144000" cy="7731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651" name="Group 1027"/>
          <p:cNvGrpSpPr>
            <a:grpSpLocks/>
          </p:cNvGrpSpPr>
          <p:nvPr/>
        </p:nvGrpSpPr>
        <p:grpSpPr bwMode="auto">
          <a:xfrm>
            <a:off x="287338" y="114300"/>
            <a:ext cx="8393112" cy="5930900"/>
            <a:chOff x="64" y="96"/>
            <a:chExt cx="5600" cy="3325"/>
          </a:xfrm>
        </p:grpSpPr>
        <p:grpSp>
          <p:nvGrpSpPr>
            <p:cNvPr id="27652" name="Group 1028"/>
            <p:cNvGrpSpPr>
              <a:grpSpLocks/>
            </p:cNvGrpSpPr>
            <p:nvPr/>
          </p:nvGrpSpPr>
          <p:grpSpPr bwMode="auto">
            <a:xfrm>
              <a:off x="2592" y="96"/>
              <a:ext cx="384" cy="301"/>
              <a:chOff x="1152" y="432"/>
              <a:chExt cx="384" cy="301"/>
            </a:xfrm>
          </p:grpSpPr>
          <p:grpSp>
            <p:nvGrpSpPr>
              <p:cNvPr id="27653" name="Group 1029"/>
              <p:cNvGrpSpPr>
                <a:grpSpLocks/>
              </p:cNvGrpSpPr>
              <p:nvPr/>
            </p:nvGrpSpPr>
            <p:grpSpPr bwMode="auto">
              <a:xfrm>
                <a:off x="1152" y="432"/>
                <a:ext cx="384" cy="85"/>
                <a:chOff x="1152" y="432"/>
                <a:chExt cx="384" cy="85"/>
              </a:xfrm>
            </p:grpSpPr>
            <p:sp>
              <p:nvSpPr>
                <p:cNvPr id="27654" name="Text Box 1030"/>
                <p:cNvSpPr txBox="1">
                  <a:spLocks noChangeArrowheads="1"/>
                </p:cNvSpPr>
                <p:nvPr/>
              </p:nvSpPr>
              <p:spPr bwMode="auto">
                <a:xfrm>
                  <a:off x="1152" y="432"/>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655" name="Text Box 1031"/>
                <p:cNvSpPr txBox="1">
                  <a:spLocks noChangeArrowheads="1"/>
                </p:cNvSpPr>
                <p:nvPr/>
              </p:nvSpPr>
              <p:spPr bwMode="auto">
                <a:xfrm>
                  <a:off x="1249" y="432"/>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656" name="Text Box 1032"/>
                <p:cNvSpPr txBox="1">
                  <a:spLocks noChangeArrowheads="1"/>
                </p:cNvSpPr>
                <p:nvPr/>
              </p:nvSpPr>
              <p:spPr bwMode="auto">
                <a:xfrm>
                  <a:off x="1344"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657" name="Text Box 1033"/>
                <p:cNvSpPr txBox="1">
                  <a:spLocks noChangeArrowheads="1"/>
                </p:cNvSpPr>
                <p:nvPr/>
              </p:nvSpPr>
              <p:spPr bwMode="auto">
                <a:xfrm>
                  <a:off x="1440"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nvGrpSpPr>
              <p:cNvPr id="27658" name="Group 1034"/>
              <p:cNvGrpSpPr>
                <a:grpSpLocks/>
              </p:cNvGrpSpPr>
              <p:nvPr/>
            </p:nvGrpSpPr>
            <p:grpSpPr bwMode="auto">
              <a:xfrm>
                <a:off x="1152" y="528"/>
                <a:ext cx="384" cy="205"/>
                <a:chOff x="1152" y="432"/>
                <a:chExt cx="384" cy="205"/>
              </a:xfrm>
            </p:grpSpPr>
            <p:sp>
              <p:nvSpPr>
                <p:cNvPr id="27659" name="Text Box 1035"/>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60" name="Text Box 1036"/>
                <p:cNvSpPr txBox="1">
                  <a:spLocks noChangeArrowheads="1"/>
                </p:cNvSpPr>
                <p:nvPr/>
              </p:nvSpPr>
              <p:spPr bwMode="auto">
                <a:xfrm>
                  <a:off x="1249"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61" name="Text Box 1037"/>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62" name="Text Box 1038"/>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663" name="Line 1039"/>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27664" name="Group 1040"/>
            <p:cNvGrpSpPr>
              <a:grpSpLocks/>
            </p:cNvGrpSpPr>
            <p:nvPr/>
          </p:nvGrpSpPr>
          <p:grpSpPr bwMode="auto">
            <a:xfrm>
              <a:off x="144" y="528"/>
              <a:ext cx="384" cy="300"/>
              <a:chOff x="1152" y="432"/>
              <a:chExt cx="384" cy="300"/>
            </a:xfrm>
          </p:grpSpPr>
          <p:grpSp>
            <p:nvGrpSpPr>
              <p:cNvPr id="27665" name="Group 1041"/>
              <p:cNvGrpSpPr>
                <a:grpSpLocks/>
              </p:cNvGrpSpPr>
              <p:nvPr/>
            </p:nvGrpSpPr>
            <p:grpSpPr bwMode="auto">
              <a:xfrm>
                <a:off x="1152" y="432"/>
                <a:ext cx="384" cy="204"/>
                <a:chOff x="1152" y="432"/>
                <a:chExt cx="384" cy="204"/>
              </a:xfrm>
            </p:grpSpPr>
            <p:sp>
              <p:nvSpPr>
                <p:cNvPr id="27666" name="Text Box 1042"/>
                <p:cNvSpPr txBox="1">
                  <a:spLocks noChangeArrowheads="1"/>
                </p:cNvSpPr>
                <p:nvPr/>
              </p:nvSpPr>
              <p:spPr bwMode="auto">
                <a:xfrm>
                  <a:off x="1152" y="432"/>
                  <a:ext cx="9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67" name="Text Box 1043"/>
                <p:cNvSpPr txBox="1">
                  <a:spLocks noChangeArrowheads="1"/>
                </p:cNvSpPr>
                <p:nvPr/>
              </p:nvSpPr>
              <p:spPr bwMode="auto">
                <a:xfrm>
                  <a:off x="1249" y="432"/>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668" name="Text Box 1044"/>
                <p:cNvSpPr txBox="1">
                  <a:spLocks noChangeArrowheads="1"/>
                </p:cNvSpPr>
                <p:nvPr/>
              </p:nvSpPr>
              <p:spPr bwMode="auto">
                <a:xfrm>
                  <a:off x="1344" y="432"/>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669" name="Text Box 1045"/>
                <p:cNvSpPr txBox="1">
                  <a:spLocks noChangeArrowheads="1"/>
                </p:cNvSpPr>
                <p:nvPr/>
              </p:nvSpPr>
              <p:spPr bwMode="auto">
                <a:xfrm>
                  <a:off x="1441" y="432"/>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nvGrpSpPr>
              <p:cNvPr id="27670" name="Group 1046"/>
              <p:cNvGrpSpPr>
                <a:grpSpLocks/>
              </p:cNvGrpSpPr>
              <p:nvPr/>
            </p:nvGrpSpPr>
            <p:grpSpPr bwMode="auto">
              <a:xfrm>
                <a:off x="1152" y="528"/>
                <a:ext cx="384" cy="204"/>
                <a:chOff x="1152" y="432"/>
                <a:chExt cx="384" cy="204"/>
              </a:xfrm>
            </p:grpSpPr>
            <p:sp>
              <p:nvSpPr>
                <p:cNvPr id="27671" name="Text Box 1047"/>
                <p:cNvSpPr txBox="1">
                  <a:spLocks noChangeArrowheads="1"/>
                </p:cNvSpPr>
                <p:nvPr/>
              </p:nvSpPr>
              <p:spPr bwMode="auto">
                <a:xfrm>
                  <a:off x="1152" y="432"/>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672" name="Text Box 1048"/>
                <p:cNvSpPr txBox="1">
                  <a:spLocks noChangeArrowheads="1"/>
                </p:cNvSpPr>
                <p:nvPr/>
              </p:nvSpPr>
              <p:spPr bwMode="auto">
                <a:xfrm>
                  <a:off x="1249" y="432"/>
                  <a:ext cx="9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73" name="Text Box 1049"/>
                <p:cNvSpPr txBox="1">
                  <a:spLocks noChangeArrowheads="1"/>
                </p:cNvSpPr>
                <p:nvPr/>
              </p:nvSpPr>
              <p:spPr bwMode="auto">
                <a:xfrm>
                  <a:off x="1344" y="432"/>
                  <a:ext cx="9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74" name="Text Box 1050"/>
                <p:cNvSpPr txBox="1">
                  <a:spLocks noChangeArrowheads="1"/>
                </p:cNvSpPr>
                <p:nvPr/>
              </p:nvSpPr>
              <p:spPr bwMode="auto">
                <a:xfrm>
                  <a:off x="1441" y="432"/>
                  <a:ext cx="9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675" name="Line 1051"/>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27676" name="Group 1052"/>
            <p:cNvGrpSpPr>
              <a:grpSpLocks/>
            </p:cNvGrpSpPr>
            <p:nvPr/>
          </p:nvGrpSpPr>
          <p:grpSpPr bwMode="auto">
            <a:xfrm>
              <a:off x="1824" y="528"/>
              <a:ext cx="384" cy="300"/>
              <a:chOff x="1152" y="432"/>
              <a:chExt cx="384" cy="300"/>
            </a:xfrm>
          </p:grpSpPr>
          <p:grpSp>
            <p:nvGrpSpPr>
              <p:cNvPr id="27677" name="Group 1053"/>
              <p:cNvGrpSpPr>
                <a:grpSpLocks/>
              </p:cNvGrpSpPr>
              <p:nvPr/>
            </p:nvGrpSpPr>
            <p:grpSpPr bwMode="auto">
              <a:xfrm>
                <a:off x="1152" y="432"/>
                <a:ext cx="384" cy="204"/>
                <a:chOff x="1152" y="432"/>
                <a:chExt cx="384" cy="204"/>
              </a:xfrm>
            </p:grpSpPr>
            <p:sp>
              <p:nvSpPr>
                <p:cNvPr id="27678" name="Text Box 1054"/>
                <p:cNvSpPr txBox="1">
                  <a:spLocks noChangeArrowheads="1"/>
                </p:cNvSpPr>
                <p:nvPr/>
              </p:nvSpPr>
              <p:spPr bwMode="auto">
                <a:xfrm>
                  <a:off x="1152" y="432"/>
                  <a:ext cx="9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79" name="Text Box 1055"/>
                <p:cNvSpPr txBox="1">
                  <a:spLocks noChangeArrowheads="1"/>
                </p:cNvSpPr>
                <p:nvPr/>
              </p:nvSpPr>
              <p:spPr bwMode="auto">
                <a:xfrm>
                  <a:off x="1249" y="432"/>
                  <a:ext cx="9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80" name="Text Box 1056"/>
                <p:cNvSpPr txBox="1">
                  <a:spLocks noChangeArrowheads="1"/>
                </p:cNvSpPr>
                <p:nvPr/>
              </p:nvSpPr>
              <p:spPr bwMode="auto">
                <a:xfrm>
                  <a:off x="1344"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681" name="Text Box 1057"/>
                <p:cNvSpPr txBox="1">
                  <a:spLocks noChangeArrowheads="1"/>
                </p:cNvSpPr>
                <p:nvPr/>
              </p:nvSpPr>
              <p:spPr bwMode="auto">
                <a:xfrm>
                  <a:off x="1440"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nvGrpSpPr>
              <p:cNvPr id="27682" name="Group 1058"/>
              <p:cNvGrpSpPr>
                <a:grpSpLocks/>
              </p:cNvGrpSpPr>
              <p:nvPr/>
            </p:nvGrpSpPr>
            <p:grpSpPr bwMode="auto">
              <a:xfrm>
                <a:off x="1152" y="528"/>
                <a:ext cx="384" cy="204"/>
                <a:chOff x="1152" y="432"/>
                <a:chExt cx="384" cy="204"/>
              </a:xfrm>
            </p:grpSpPr>
            <p:sp>
              <p:nvSpPr>
                <p:cNvPr id="27683" name="Text Box 1059"/>
                <p:cNvSpPr txBox="1">
                  <a:spLocks noChangeArrowheads="1"/>
                </p:cNvSpPr>
                <p:nvPr/>
              </p:nvSpPr>
              <p:spPr bwMode="auto">
                <a:xfrm>
                  <a:off x="1152" y="432"/>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684" name="Text Box 1060"/>
                <p:cNvSpPr txBox="1">
                  <a:spLocks noChangeArrowheads="1"/>
                </p:cNvSpPr>
                <p:nvPr/>
              </p:nvSpPr>
              <p:spPr bwMode="auto">
                <a:xfrm>
                  <a:off x="1249" y="432"/>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685" name="Text Box 1061"/>
                <p:cNvSpPr txBox="1">
                  <a:spLocks noChangeArrowheads="1"/>
                </p:cNvSpPr>
                <p:nvPr/>
              </p:nvSpPr>
              <p:spPr bwMode="auto">
                <a:xfrm>
                  <a:off x="1344" y="432"/>
                  <a:ext cx="9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86" name="Text Box 1062"/>
                <p:cNvSpPr txBox="1">
                  <a:spLocks noChangeArrowheads="1"/>
                </p:cNvSpPr>
                <p:nvPr/>
              </p:nvSpPr>
              <p:spPr bwMode="auto">
                <a:xfrm>
                  <a:off x="1440" y="432"/>
                  <a:ext cx="9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687" name="Line 1063"/>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27688" name="Group 1064"/>
            <p:cNvGrpSpPr>
              <a:grpSpLocks/>
            </p:cNvGrpSpPr>
            <p:nvPr/>
          </p:nvGrpSpPr>
          <p:grpSpPr bwMode="auto">
            <a:xfrm>
              <a:off x="3504" y="528"/>
              <a:ext cx="384" cy="300"/>
              <a:chOff x="1152" y="432"/>
              <a:chExt cx="384" cy="300"/>
            </a:xfrm>
          </p:grpSpPr>
          <p:grpSp>
            <p:nvGrpSpPr>
              <p:cNvPr id="27689" name="Group 1065"/>
              <p:cNvGrpSpPr>
                <a:grpSpLocks/>
              </p:cNvGrpSpPr>
              <p:nvPr/>
            </p:nvGrpSpPr>
            <p:grpSpPr bwMode="auto">
              <a:xfrm>
                <a:off x="1152" y="432"/>
                <a:ext cx="384" cy="204"/>
                <a:chOff x="1152" y="432"/>
                <a:chExt cx="384" cy="204"/>
              </a:xfrm>
            </p:grpSpPr>
            <p:sp>
              <p:nvSpPr>
                <p:cNvPr id="27690" name="Text Box 1066"/>
                <p:cNvSpPr txBox="1">
                  <a:spLocks noChangeArrowheads="1"/>
                </p:cNvSpPr>
                <p:nvPr/>
              </p:nvSpPr>
              <p:spPr bwMode="auto">
                <a:xfrm>
                  <a:off x="1152" y="432"/>
                  <a:ext cx="9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91" name="Text Box 1067"/>
                <p:cNvSpPr txBox="1">
                  <a:spLocks noChangeArrowheads="1"/>
                </p:cNvSpPr>
                <p:nvPr/>
              </p:nvSpPr>
              <p:spPr bwMode="auto">
                <a:xfrm>
                  <a:off x="1249" y="432"/>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692" name="Text Box 1068"/>
                <p:cNvSpPr txBox="1">
                  <a:spLocks noChangeArrowheads="1"/>
                </p:cNvSpPr>
                <p:nvPr/>
              </p:nvSpPr>
              <p:spPr bwMode="auto">
                <a:xfrm>
                  <a:off x="1344" y="432"/>
                  <a:ext cx="9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93" name="Text Box 1069"/>
                <p:cNvSpPr txBox="1">
                  <a:spLocks noChangeArrowheads="1"/>
                </p:cNvSpPr>
                <p:nvPr/>
              </p:nvSpPr>
              <p:spPr bwMode="auto">
                <a:xfrm>
                  <a:off x="1440"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nvGrpSpPr>
              <p:cNvPr id="27694" name="Group 1070"/>
              <p:cNvGrpSpPr>
                <a:grpSpLocks/>
              </p:cNvGrpSpPr>
              <p:nvPr/>
            </p:nvGrpSpPr>
            <p:grpSpPr bwMode="auto">
              <a:xfrm>
                <a:off x="1152" y="528"/>
                <a:ext cx="384" cy="204"/>
                <a:chOff x="1152" y="432"/>
                <a:chExt cx="384" cy="204"/>
              </a:xfrm>
            </p:grpSpPr>
            <p:sp>
              <p:nvSpPr>
                <p:cNvPr id="27695" name="Text Box 1071"/>
                <p:cNvSpPr txBox="1">
                  <a:spLocks noChangeArrowheads="1"/>
                </p:cNvSpPr>
                <p:nvPr/>
              </p:nvSpPr>
              <p:spPr bwMode="auto">
                <a:xfrm>
                  <a:off x="1152" y="432"/>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696" name="Text Box 1072"/>
                <p:cNvSpPr txBox="1">
                  <a:spLocks noChangeArrowheads="1"/>
                </p:cNvSpPr>
                <p:nvPr/>
              </p:nvSpPr>
              <p:spPr bwMode="auto">
                <a:xfrm>
                  <a:off x="1249" y="432"/>
                  <a:ext cx="9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697" name="Text Box 1073"/>
                <p:cNvSpPr txBox="1">
                  <a:spLocks noChangeArrowheads="1"/>
                </p:cNvSpPr>
                <p:nvPr/>
              </p:nvSpPr>
              <p:spPr bwMode="auto">
                <a:xfrm>
                  <a:off x="1344"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698" name="Text Box 1074"/>
                <p:cNvSpPr txBox="1">
                  <a:spLocks noChangeArrowheads="1"/>
                </p:cNvSpPr>
                <p:nvPr/>
              </p:nvSpPr>
              <p:spPr bwMode="auto">
                <a:xfrm>
                  <a:off x="1440" y="432"/>
                  <a:ext cx="9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699" name="Line 1075"/>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27700" name="Group 1076"/>
            <p:cNvGrpSpPr>
              <a:grpSpLocks/>
            </p:cNvGrpSpPr>
            <p:nvPr/>
          </p:nvGrpSpPr>
          <p:grpSpPr bwMode="auto">
            <a:xfrm>
              <a:off x="5184" y="528"/>
              <a:ext cx="384" cy="300"/>
              <a:chOff x="1152" y="432"/>
              <a:chExt cx="384" cy="300"/>
            </a:xfrm>
          </p:grpSpPr>
          <p:grpSp>
            <p:nvGrpSpPr>
              <p:cNvPr id="27701" name="Group 1077"/>
              <p:cNvGrpSpPr>
                <a:grpSpLocks/>
              </p:cNvGrpSpPr>
              <p:nvPr/>
            </p:nvGrpSpPr>
            <p:grpSpPr bwMode="auto">
              <a:xfrm>
                <a:off x="1152" y="432"/>
                <a:ext cx="384" cy="204"/>
                <a:chOff x="1152" y="432"/>
                <a:chExt cx="384" cy="204"/>
              </a:xfrm>
            </p:grpSpPr>
            <p:sp>
              <p:nvSpPr>
                <p:cNvPr id="27702" name="Text Box 1078"/>
                <p:cNvSpPr txBox="1">
                  <a:spLocks noChangeArrowheads="1"/>
                </p:cNvSpPr>
                <p:nvPr/>
              </p:nvSpPr>
              <p:spPr bwMode="auto">
                <a:xfrm>
                  <a:off x="1152" y="432"/>
                  <a:ext cx="9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03" name="Text Box 1079"/>
                <p:cNvSpPr txBox="1">
                  <a:spLocks noChangeArrowheads="1"/>
                </p:cNvSpPr>
                <p:nvPr/>
              </p:nvSpPr>
              <p:spPr bwMode="auto">
                <a:xfrm>
                  <a:off x="1249" y="432"/>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704" name="Text Box 1080"/>
                <p:cNvSpPr txBox="1">
                  <a:spLocks noChangeArrowheads="1"/>
                </p:cNvSpPr>
                <p:nvPr/>
              </p:nvSpPr>
              <p:spPr bwMode="auto">
                <a:xfrm>
                  <a:off x="1344"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705" name="Text Box 1081"/>
                <p:cNvSpPr txBox="1">
                  <a:spLocks noChangeArrowheads="1"/>
                </p:cNvSpPr>
                <p:nvPr/>
              </p:nvSpPr>
              <p:spPr bwMode="auto">
                <a:xfrm>
                  <a:off x="1440" y="432"/>
                  <a:ext cx="9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nvGrpSpPr>
              <p:cNvPr id="27706" name="Group 1082"/>
              <p:cNvGrpSpPr>
                <a:grpSpLocks/>
              </p:cNvGrpSpPr>
              <p:nvPr/>
            </p:nvGrpSpPr>
            <p:grpSpPr bwMode="auto">
              <a:xfrm>
                <a:off x="1152" y="528"/>
                <a:ext cx="384" cy="204"/>
                <a:chOff x="1152" y="432"/>
                <a:chExt cx="384" cy="204"/>
              </a:xfrm>
            </p:grpSpPr>
            <p:sp>
              <p:nvSpPr>
                <p:cNvPr id="27707" name="Text Box 1083"/>
                <p:cNvSpPr txBox="1">
                  <a:spLocks noChangeArrowheads="1"/>
                </p:cNvSpPr>
                <p:nvPr/>
              </p:nvSpPr>
              <p:spPr bwMode="auto">
                <a:xfrm>
                  <a:off x="1152" y="432"/>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708" name="Text Box 1084"/>
                <p:cNvSpPr txBox="1">
                  <a:spLocks noChangeArrowheads="1"/>
                </p:cNvSpPr>
                <p:nvPr/>
              </p:nvSpPr>
              <p:spPr bwMode="auto">
                <a:xfrm>
                  <a:off x="1249" y="432"/>
                  <a:ext cx="9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09" name="Text Box 1085"/>
                <p:cNvSpPr txBox="1">
                  <a:spLocks noChangeArrowheads="1"/>
                </p:cNvSpPr>
                <p:nvPr/>
              </p:nvSpPr>
              <p:spPr bwMode="auto">
                <a:xfrm>
                  <a:off x="1344" y="432"/>
                  <a:ext cx="9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10" name="Text Box 1086"/>
                <p:cNvSpPr txBox="1">
                  <a:spLocks noChangeArrowheads="1"/>
                </p:cNvSpPr>
                <p:nvPr/>
              </p:nvSpPr>
              <p:spPr bwMode="auto">
                <a:xfrm>
                  <a:off x="1440"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711" name="Line 1087"/>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712" name="Line 1088"/>
            <p:cNvSpPr>
              <a:spLocks noChangeShapeType="1"/>
            </p:cNvSpPr>
            <p:nvPr/>
          </p:nvSpPr>
          <p:spPr bwMode="auto">
            <a:xfrm flipH="1">
              <a:off x="682" y="288"/>
              <a:ext cx="1958" cy="2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713" name="Line 1089"/>
            <p:cNvSpPr>
              <a:spLocks noChangeShapeType="1"/>
            </p:cNvSpPr>
            <p:nvPr/>
          </p:nvSpPr>
          <p:spPr bwMode="auto">
            <a:xfrm>
              <a:off x="2928" y="288"/>
              <a:ext cx="201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14" name="Group 1090"/>
            <p:cNvGrpSpPr>
              <a:grpSpLocks/>
            </p:cNvGrpSpPr>
            <p:nvPr/>
          </p:nvGrpSpPr>
          <p:grpSpPr bwMode="auto">
            <a:xfrm>
              <a:off x="2208" y="288"/>
              <a:ext cx="1152" cy="240"/>
              <a:chOff x="2208" y="288"/>
              <a:chExt cx="1152" cy="240"/>
            </a:xfrm>
          </p:grpSpPr>
          <p:sp>
            <p:nvSpPr>
              <p:cNvPr id="27715" name="Line 1091"/>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716" name="Line 1092"/>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717" name="Oval 1093"/>
            <p:cNvSpPr>
              <a:spLocks noChangeArrowheads="1"/>
            </p:cNvSpPr>
            <p:nvPr/>
          </p:nvSpPr>
          <p:spPr bwMode="auto">
            <a:xfrm>
              <a:off x="64" y="480"/>
              <a:ext cx="602"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718" name="Oval 1094"/>
            <p:cNvSpPr>
              <a:spLocks noChangeArrowheads="1"/>
            </p:cNvSpPr>
            <p:nvPr/>
          </p:nvSpPr>
          <p:spPr bwMode="auto">
            <a:xfrm>
              <a:off x="5040" y="480"/>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719" name="Oval 1095"/>
            <p:cNvSpPr>
              <a:spLocks noChangeArrowheads="1"/>
            </p:cNvSpPr>
            <p:nvPr/>
          </p:nvSpPr>
          <p:spPr bwMode="auto">
            <a:xfrm>
              <a:off x="1632" y="480"/>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20" name="Group 1096"/>
            <p:cNvGrpSpPr>
              <a:grpSpLocks/>
            </p:cNvGrpSpPr>
            <p:nvPr/>
          </p:nvGrpSpPr>
          <p:grpSpPr bwMode="auto">
            <a:xfrm>
              <a:off x="2592" y="961"/>
              <a:ext cx="384" cy="300"/>
              <a:chOff x="2448" y="2017"/>
              <a:chExt cx="384" cy="300"/>
            </a:xfrm>
          </p:grpSpPr>
          <p:grpSp>
            <p:nvGrpSpPr>
              <p:cNvPr id="27721" name="Group 1097"/>
              <p:cNvGrpSpPr>
                <a:grpSpLocks/>
              </p:cNvGrpSpPr>
              <p:nvPr/>
            </p:nvGrpSpPr>
            <p:grpSpPr bwMode="auto">
              <a:xfrm>
                <a:off x="2448" y="2017"/>
                <a:ext cx="384" cy="205"/>
                <a:chOff x="1152" y="433"/>
                <a:chExt cx="384" cy="205"/>
              </a:xfrm>
            </p:grpSpPr>
            <p:sp>
              <p:nvSpPr>
                <p:cNvPr id="27722" name="Text Box 1098"/>
                <p:cNvSpPr txBox="1">
                  <a:spLocks noChangeArrowheads="1"/>
                </p:cNvSpPr>
                <p:nvPr/>
              </p:nvSpPr>
              <p:spPr bwMode="auto">
                <a:xfrm>
                  <a:off x="1152" y="433"/>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723" name="Text Box 1099"/>
                <p:cNvSpPr txBox="1">
                  <a:spLocks noChangeArrowheads="1"/>
                </p:cNvSpPr>
                <p:nvPr/>
              </p:nvSpPr>
              <p:spPr bwMode="auto">
                <a:xfrm>
                  <a:off x="1249" y="433"/>
                  <a:ext cx="9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724" name="Text Box 1100"/>
                <p:cNvSpPr txBox="1">
                  <a:spLocks noChangeArrowheads="1"/>
                </p:cNvSpPr>
                <p:nvPr/>
              </p:nvSpPr>
              <p:spPr bwMode="auto">
                <a:xfrm>
                  <a:off x="1344"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25" name="Text Box 1101"/>
                <p:cNvSpPr txBox="1">
                  <a:spLocks noChangeArrowheads="1"/>
                </p:cNvSpPr>
                <p:nvPr/>
              </p:nvSpPr>
              <p:spPr bwMode="auto">
                <a:xfrm>
                  <a:off x="1440" y="433"/>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726" name="Line 1102"/>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27" name="Group 1103"/>
              <p:cNvGrpSpPr>
                <a:grpSpLocks/>
              </p:cNvGrpSpPr>
              <p:nvPr/>
            </p:nvGrpSpPr>
            <p:grpSpPr bwMode="auto">
              <a:xfrm>
                <a:off x="2448" y="2112"/>
                <a:ext cx="384" cy="205"/>
                <a:chOff x="1152" y="432"/>
                <a:chExt cx="384" cy="205"/>
              </a:xfrm>
            </p:grpSpPr>
            <p:sp>
              <p:nvSpPr>
                <p:cNvPr id="27728" name="Text Box 1104"/>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29" name="Text Box 1105"/>
                <p:cNvSpPr txBox="1">
                  <a:spLocks noChangeArrowheads="1"/>
                </p:cNvSpPr>
                <p:nvPr/>
              </p:nvSpPr>
              <p:spPr bwMode="auto">
                <a:xfrm>
                  <a:off x="1249"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30" name="Text Box 1106"/>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731" name="Text Box 1107"/>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732" name="Group 1108"/>
            <p:cNvGrpSpPr>
              <a:grpSpLocks/>
            </p:cNvGrpSpPr>
            <p:nvPr/>
          </p:nvGrpSpPr>
          <p:grpSpPr bwMode="auto">
            <a:xfrm>
              <a:off x="4223" y="961"/>
              <a:ext cx="385" cy="300"/>
              <a:chOff x="2447" y="2017"/>
              <a:chExt cx="385" cy="300"/>
            </a:xfrm>
          </p:grpSpPr>
          <p:grpSp>
            <p:nvGrpSpPr>
              <p:cNvPr id="27733" name="Group 1109"/>
              <p:cNvGrpSpPr>
                <a:grpSpLocks/>
              </p:cNvGrpSpPr>
              <p:nvPr/>
            </p:nvGrpSpPr>
            <p:grpSpPr bwMode="auto">
              <a:xfrm>
                <a:off x="2447" y="2017"/>
                <a:ext cx="385" cy="86"/>
                <a:chOff x="1151" y="433"/>
                <a:chExt cx="385" cy="86"/>
              </a:xfrm>
            </p:grpSpPr>
            <p:sp>
              <p:nvSpPr>
                <p:cNvPr id="27734" name="Text Box 1110"/>
                <p:cNvSpPr txBox="1">
                  <a:spLocks noChangeArrowheads="1"/>
                </p:cNvSpPr>
                <p:nvPr/>
              </p:nvSpPr>
              <p:spPr bwMode="auto">
                <a:xfrm>
                  <a:off x="1151" y="433"/>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735" name="Text Box 1111"/>
                <p:cNvSpPr txBox="1">
                  <a:spLocks noChangeArrowheads="1"/>
                </p:cNvSpPr>
                <p:nvPr/>
              </p:nvSpPr>
              <p:spPr bwMode="auto">
                <a:xfrm>
                  <a:off x="1248" y="433"/>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736" name="Text Box 1112"/>
                <p:cNvSpPr txBox="1">
                  <a:spLocks noChangeArrowheads="1"/>
                </p:cNvSpPr>
                <p:nvPr/>
              </p:nvSpPr>
              <p:spPr bwMode="auto">
                <a:xfrm>
                  <a:off x="1344" y="433"/>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737" name="Text Box 1113"/>
                <p:cNvSpPr txBox="1">
                  <a:spLocks noChangeArrowheads="1"/>
                </p:cNvSpPr>
                <p:nvPr/>
              </p:nvSpPr>
              <p:spPr bwMode="auto">
                <a:xfrm>
                  <a:off x="1440" y="433"/>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738" name="Line 111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39" name="Group 1115"/>
              <p:cNvGrpSpPr>
                <a:grpSpLocks/>
              </p:cNvGrpSpPr>
              <p:nvPr/>
            </p:nvGrpSpPr>
            <p:grpSpPr bwMode="auto">
              <a:xfrm>
                <a:off x="2447" y="2112"/>
                <a:ext cx="385" cy="205"/>
                <a:chOff x="1151" y="432"/>
                <a:chExt cx="385" cy="205"/>
              </a:xfrm>
            </p:grpSpPr>
            <p:sp>
              <p:nvSpPr>
                <p:cNvPr id="27740" name="Text Box 1116"/>
                <p:cNvSpPr txBox="1">
                  <a:spLocks noChangeArrowheads="1"/>
                </p:cNvSpPr>
                <p:nvPr/>
              </p:nvSpPr>
              <p:spPr bwMode="auto">
                <a:xfrm>
                  <a:off x="1151"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41" name="Text Box 1117"/>
                <p:cNvSpPr txBox="1">
                  <a:spLocks noChangeArrowheads="1"/>
                </p:cNvSpPr>
                <p:nvPr/>
              </p:nvSpPr>
              <p:spPr bwMode="auto">
                <a:xfrm>
                  <a:off x="1248"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42" name="Text Box 1118"/>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43" name="Text Box 1119"/>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744" name="Group 1120"/>
            <p:cNvGrpSpPr>
              <a:grpSpLocks/>
            </p:cNvGrpSpPr>
            <p:nvPr/>
          </p:nvGrpSpPr>
          <p:grpSpPr bwMode="auto">
            <a:xfrm>
              <a:off x="4560" y="1392"/>
              <a:ext cx="384" cy="301"/>
              <a:chOff x="2448" y="2016"/>
              <a:chExt cx="384" cy="301"/>
            </a:xfrm>
          </p:grpSpPr>
          <p:grpSp>
            <p:nvGrpSpPr>
              <p:cNvPr id="27745" name="Group 1121"/>
              <p:cNvGrpSpPr>
                <a:grpSpLocks/>
              </p:cNvGrpSpPr>
              <p:nvPr/>
            </p:nvGrpSpPr>
            <p:grpSpPr bwMode="auto">
              <a:xfrm>
                <a:off x="2448" y="2016"/>
                <a:ext cx="384" cy="205"/>
                <a:chOff x="1152" y="432"/>
                <a:chExt cx="384" cy="205"/>
              </a:xfrm>
            </p:grpSpPr>
            <p:sp>
              <p:nvSpPr>
                <p:cNvPr id="27746" name="Text Box 1122"/>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47" name="Text Box 1123"/>
                <p:cNvSpPr txBox="1">
                  <a:spLocks noChangeArrowheads="1"/>
                </p:cNvSpPr>
                <p:nvPr/>
              </p:nvSpPr>
              <p:spPr bwMode="auto">
                <a:xfrm>
                  <a:off x="1249" y="432"/>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748" name="Text Box 1124"/>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49" name="Text Box 1125"/>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750" name="Line 112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51" name="Group 1127"/>
              <p:cNvGrpSpPr>
                <a:grpSpLocks/>
              </p:cNvGrpSpPr>
              <p:nvPr/>
            </p:nvGrpSpPr>
            <p:grpSpPr bwMode="auto">
              <a:xfrm>
                <a:off x="2448" y="2112"/>
                <a:ext cx="384" cy="205"/>
                <a:chOff x="1152" y="432"/>
                <a:chExt cx="384" cy="205"/>
              </a:xfrm>
            </p:grpSpPr>
            <p:sp>
              <p:nvSpPr>
                <p:cNvPr id="27752" name="Text Box 1128"/>
                <p:cNvSpPr txBox="1">
                  <a:spLocks noChangeArrowheads="1"/>
                </p:cNvSpPr>
                <p:nvPr/>
              </p:nvSpPr>
              <p:spPr bwMode="auto">
                <a:xfrm>
                  <a:off x="1152" y="432"/>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753" name="Text Box 1129"/>
                <p:cNvSpPr txBox="1">
                  <a:spLocks noChangeArrowheads="1"/>
                </p:cNvSpPr>
                <p:nvPr/>
              </p:nvSpPr>
              <p:spPr bwMode="auto">
                <a:xfrm>
                  <a:off x="1249"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54" name="Text Box 1130"/>
                <p:cNvSpPr txBox="1">
                  <a:spLocks noChangeArrowheads="1"/>
                </p:cNvSpPr>
                <p:nvPr/>
              </p:nvSpPr>
              <p:spPr bwMode="auto">
                <a:xfrm>
                  <a:off x="1344"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755" name="Text Box 1131"/>
                <p:cNvSpPr txBox="1">
                  <a:spLocks noChangeArrowheads="1"/>
                </p:cNvSpPr>
                <p:nvPr/>
              </p:nvSpPr>
              <p:spPr bwMode="auto">
                <a:xfrm>
                  <a:off x="1440"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7756" name="Group 1132"/>
            <p:cNvGrpSpPr>
              <a:grpSpLocks/>
            </p:cNvGrpSpPr>
            <p:nvPr/>
          </p:nvGrpSpPr>
          <p:grpSpPr bwMode="auto">
            <a:xfrm>
              <a:off x="1248" y="1824"/>
              <a:ext cx="384" cy="301"/>
              <a:chOff x="2448" y="2016"/>
              <a:chExt cx="384" cy="301"/>
            </a:xfrm>
          </p:grpSpPr>
          <p:grpSp>
            <p:nvGrpSpPr>
              <p:cNvPr id="27757" name="Group 1133"/>
              <p:cNvGrpSpPr>
                <a:grpSpLocks/>
              </p:cNvGrpSpPr>
              <p:nvPr/>
            </p:nvGrpSpPr>
            <p:grpSpPr bwMode="auto">
              <a:xfrm>
                <a:off x="2448" y="2016"/>
                <a:ext cx="384" cy="205"/>
                <a:chOff x="1152" y="432"/>
                <a:chExt cx="384" cy="205"/>
              </a:xfrm>
            </p:grpSpPr>
            <p:sp>
              <p:nvSpPr>
                <p:cNvPr id="27758" name="Text Box 1134"/>
                <p:cNvSpPr txBox="1">
                  <a:spLocks noChangeArrowheads="1"/>
                </p:cNvSpPr>
                <p:nvPr/>
              </p:nvSpPr>
              <p:spPr bwMode="auto">
                <a:xfrm>
                  <a:off x="1152" y="432"/>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759" name="Text Box 1135"/>
                <p:cNvSpPr txBox="1">
                  <a:spLocks noChangeArrowheads="1"/>
                </p:cNvSpPr>
                <p:nvPr/>
              </p:nvSpPr>
              <p:spPr bwMode="auto">
                <a:xfrm>
                  <a:off x="1249" y="432"/>
                  <a:ext cx="9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760" name="Text Box 1136"/>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61" name="Text Box 1137"/>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762" name="Line 1138"/>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63" name="Group 1139"/>
              <p:cNvGrpSpPr>
                <a:grpSpLocks/>
              </p:cNvGrpSpPr>
              <p:nvPr/>
            </p:nvGrpSpPr>
            <p:grpSpPr bwMode="auto">
              <a:xfrm>
                <a:off x="2448" y="2112"/>
                <a:ext cx="384" cy="205"/>
                <a:chOff x="1152" y="432"/>
                <a:chExt cx="384" cy="205"/>
              </a:xfrm>
            </p:grpSpPr>
            <p:sp>
              <p:nvSpPr>
                <p:cNvPr id="27764" name="Text Box 1140"/>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65" name="Text Box 1141"/>
                <p:cNvSpPr txBox="1">
                  <a:spLocks noChangeArrowheads="1"/>
                </p:cNvSpPr>
                <p:nvPr/>
              </p:nvSpPr>
              <p:spPr bwMode="auto">
                <a:xfrm>
                  <a:off x="1249"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66" name="Text Box 1142"/>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767" name="Text Box 1143"/>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768" name="Group 1144"/>
            <p:cNvGrpSpPr>
              <a:grpSpLocks/>
            </p:cNvGrpSpPr>
            <p:nvPr/>
          </p:nvGrpSpPr>
          <p:grpSpPr bwMode="auto">
            <a:xfrm>
              <a:off x="3024" y="768"/>
              <a:ext cx="1120" cy="240"/>
              <a:chOff x="2208" y="288"/>
              <a:chExt cx="1152" cy="240"/>
            </a:xfrm>
          </p:grpSpPr>
          <p:sp>
            <p:nvSpPr>
              <p:cNvPr id="27769" name="Line 1145"/>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770" name="Line 1146"/>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771" name="AutoShape 1147"/>
            <p:cNvSpPr>
              <a:spLocks noChangeArrowheads="1"/>
            </p:cNvSpPr>
            <p:nvPr/>
          </p:nvSpPr>
          <p:spPr bwMode="auto">
            <a:xfrm>
              <a:off x="4155" y="907"/>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72" name="Group 1148"/>
            <p:cNvGrpSpPr>
              <a:grpSpLocks/>
            </p:cNvGrpSpPr>
            <p:nvPr/>
          </p:nvGrpSpPr>
          <p:grpSpPr bwMode="auto">
            <a:xfrm>
              <a:off x="864" y="1392"/>
              <a:ext cx="384" cy="301"/>
              <a:chOff x="2448" y="2016"/>
              <a:chExt cx="384" cy="301"/>
            </a:xfrm>
          </p:grpSpPr>
          <p:grpSp>
            <p:nvGrpSpPr>
              <p:cNvPr id="27773" name="Group 1149"/>
              <p:cNvGrpSpPr>
                <a:grpSpLocks/>
              </p:cNvGrpSpPr>
              <p:nvPr/>
            </p:nvGrpSpPr>
            <p:grpSpPr bwMode="auto">
              <a:xfrm>
                <a:off x="2448" y="2016"/>
                <a:ext cx="384" cy="205"/>
                <a:chOff x="1152" y="432"/>
                <a:chExt cx="384" cy="205"/>
              </a:xfrm>
            </p:grpSpPr>
            <p:sp>
              <p:nvSpPr>
                <p:cNvPr id="27774" name="Text Box 1150"/>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75" name="Text Box 1151"/>
                <p:cNvSpPr txBox="1">
                  <a:spLocks noChangeArrowheads="1"/>
                </p:cNvSpPr>
                <p:nvPr/>
              </p:nvSpPr>
              <p:spPr bwMode="auto">
                <a:xfrm>
                  <a:off x="1248"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776" name="Text Box 1152"/>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77" name="Text Box 1153"/>
                <p:cNvSpPr txBox="1">
                  <a:spLocks noChangeArrowheads="1"/>
                </p:cNvSpPr>
                <p:nvPr/>
              </p:nvSpPr>
              <p:spPr bwMode="auto">
                <a:xfrm>
                  <a:off x="1440"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778" name="Line 115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79" name="Group 1155"/>
              <p:cNvGrpSpPr>
                <a:grpSpLocks/>
              </p:cNvGrpSpPr>
              <p:nvPr/>
            </p:nvGrpSpPr>
            <p:grpSpPr bwMode="auto">
              <a:xfrm>
                <a:off x="2448" y="2112"/>
                <a:ext cx="384" cy="205"/>
                <a:chOff x="1152" y="432"/>
                <a:chExt cx="384" cy="205"/>
              </a:xfrm>
            </p:grpSpPr>
            <p:sp>
              <p:nvSpPr>
                <p:cNvPr id="27780" name="Text Box 1156"/>
                <p:cNvSpPr txBox="1">
                  <a:spLocks noChangeArrowheads="1"/>
                </p:cNvSpPr>
                <p:nvPr/>
              </p:nvSpPr>
              <p:spPr bwMode="auto">
                <a:xfrm>
                  <a:off x="1152"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781" name="Text Box 1157"/>
                <p:cNvSpPr txBox="1">
                  <a:spLocks noChangeArrowheads="1"/>
                </p:cNvSpPr>
                <p:nvPr/>
              </p:nvSpPr>
              <p:spPr bwMode="auto">
                <a:xfrm>
                  <a:off x="1248"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82" name="Text Box 1158"/>
                <p:cNvSpPr txBox="1">
                  <a:spLocks noChangeArrowheads="1"/>
                </p:cNvSpPr>
                <p:nvPr/>
              </p:nvSpPr>
              <p:spPr bwMode="auto">
                <a:xfrm>
                  <a:off x="1344"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783" name="Text Box 1159"/>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784" name="Group 1160"/>
            <p:cNvGrpSpPr>
              <a:grpSpLocks/>
            </p:cNvGrpSpPr>
            <p:nvPr/>
          </p:nvGrpSpPr>
          <p:grpSpPr bwMode="auto">
            <a:xfrm>
              <a:off x="2592" y="1392"/>
              <a:ext cx="384" cy="301"/>
              <a:chOff x="2448" y="2016"/>
              <a:chExt cx="384" cy="301"/>
            </a:xfrm>
          </p:grpSpPr>
          <p:grpSp>
            <p:nvGrpSpPr>
              <p:cNvPr id="27785" name="Group 1161"/>
              <p:cNvGrpSpPr>
                <a:grpSpLocks/>
              </p:cNvGrpSpPr>
              <p:nvPr/>
            </p:nvGrpSpPr>
            <p:grpSpPr bwMode="auto">
              <a:xfrm>
                <a:off x="2448" y="2016"/>
                <a:ext cx="384" cy="205"/>
                <a:chOff x="1152" y="432"/>
                <a:chExt cx="384" cy="205"/>
              </a:xfrm>
            </p:grpSpPr>
            <p:sp>
              <p:nvSpPr>
                <p:cNvPr id="27786" name="Text Box 1162"/>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87" name="Text Box 1163"/>
                <p:cNvSpPr txBox="1">
                  <a:spLocks noChangeArrowheads="1"/>
                </p:cNvSpPr>
                <p:nvPr/>
              </p:nvSpPr>
              <p:spPr bwMode="auto">
                <a:xfrm>
                  <a:off x="1249"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88" name="Text Box 1164"/>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789" name="Text Box 1165"/>
                <p:cNvSpPr txBox="1">
                  <a:spLocks noChangeArrowheads="1"/>
                </p:cNvSpPr>
                <p:nvPr/>
              </p:nvSpPr>
              <p:spPr bwMode="auto">
                <a:xfrm>
                  <a:off x="1440"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790" name="Line 116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91" name="Group 1167"/>
              <p:cNvGrpSpPr>
                <a:grpSpLocks/>
              </p:cNvGrpSpPr>
              <p:nvPr/>
            </p:nvGrpSpPr>
            <p:grpSpPr bwMode="auto">
              <a:xfrm>
                <a:off x="2448" y="2112"/>
                <a:ext cx="384" cy="205"/>
                <a:chOff x="1152" y="432"/>
                <a:chExt cx="384" cy="205"/>
              </a:xfrm>
            </p:grpSpPr>
            <p:sp>
              <p:nvSpPr>
                <p:cNvPr id="27792" name="Text Box 1168"/>
                <p:cNvSpPr txBox="1">
                  <a:spLocks noChangeArrowheads="1"/>
                </p:cNvSpPr>
                <p:nvPr/>
              </p:nvSpPr>
              <p:spPr bwMode="auto">
                <a:xfrm>
                  <a:off x="1152" y="432"/>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793" name="Text Box 1169"/>
                <p:cNvSpPr txBox="1">
                  <a:spLocks noChangeArrowheads="1"/>
                </p:cNvSpPr>
                <p:nvPr/>
              </p:nvSpPr>
              <p:spPr bwMode="auto">
                <a:xfrm>
                  <a:off x="1249" y="432"/>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794" name="Text Box 1170"/>
                <p:cNvSpPr txBox="1">
                  <a:spLocks noChangeArrowheads="1"/>
                </p:cNvSpPr>
                <p:nvPr/>
              </p:nvSpPr>
              <p:spPr bwMode="auto">
                <a:xfrm>
                  <a:off x="1344" y="432"/>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795" name="Text Box 1171"/>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sp>
          <p:nvSpPr>
            <p:cNvPr id="27796" name="AutoShape 1172"/>
            <p:cNvSpPr>
              <a:spLocks noChangeArrowheads="1"/>
            </p:cNvSpPr>
            <p:nvPr/>
          </p:nvSpPr>
          <p:spPr bwMode="auto">
            <a:xfrm>
              <a:off x="768" y="1354"/>
              <a:ext cx="512"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797" name="Group 1173"/>
            <p:cNvGrpSpPr>
              <a:grpSpLocks/>
            </p:cNvGrpSpPr>
            <p:nvPr/>
          </p:nvGrpSpPr>
          <p:grpSpPr bwMode="auto">
            <a:xfrm>
              <a:off x="1296" y="1200"/>
              <a:ext cx="2976" cy="192"/>
              <a:chOff x="2448" y="2352"/>
              <a:chExt cx="1152" cy="240"/>
            </a:xfrm>
          </p:grpSpPr>
          <p:grpSp>
            <p:nvGrpSpPr>
              <p:cNvPr id="27798" name="Group 1174"/>
              <p:cNvGrpSpPr>
                <a:grpSpLocks/>
              </p:cNvGrpSpPr>
              <p:nvPr/>
            </p:nvGrpSpPr>
            <p:grpSpPr bwMode="auto">
              <a:xfrm>
                <a:off x="2448" y="2352"/>
                <a:ext cx="1152" cy="240"/>
                <a:chOff x="2208" y="288"/>
                <a:chExt cx="1152" cy="240"/>
              </a:xfrm>
            </p:grpSpPr>
            <p:sp>
              <p:nvSpPr>
                <p:cNvPr id="27799" name="Line 1175"/>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800" name="Line 1176"/>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801" name="Line 1177"/>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27802" name="Group 1178"/>
            <p:cNvGrpSpPr>
              <a:grpSpLocks/>
            </p:cNvGrpSpPr>
            <p:nvPr/>
          </p:nvGrpSpPr>
          <p:grpSpPr bwMode="auto">
            <a:xfrm>
              <a:off x="504" y="1824"/>
              <a:ext cx="384" cy="301"/>
              <a:chOff x="2448" y="2016"/>
              <a:chExt cx="384" cy="301"/>
            </a:xfrm>
          </p:grpSpPr>
          <p:grpSp>
            <p:nvGrpSpPr>
              <p:cNvPr id="27803" name="Group 1179"/>
              <p:cNvGrpSpPr>
                <a:grpSpLocks/>
              </p:cNvGrpSpPr>
              <p:nvPr/>
            </p:nvGrpSpPr>
            <p:grpSpPr bwMode="auto">
              <a:xfrm>
                <a:off x="2448" y="2016"/>
                <a:ext cx="384" cy="205"/>
                <a:chOff x="1152" y="432"/>
                <a:chExt cx="384" cy="205"/>
              </a:xfrm>
            </p:grpSpPr>
            <p:sp>
              <p:nvSpPr>
                <p:cNvPr id="27804" name="Text Box 1180"/>
                <p:cNvSpPr txBox="1">
                  <a:spLocks noChangeArrowheads="1"/>
                </p:cNvSpPr>
                <p:nvPr/>
              </p:nvSpPr>
              <p:spPr bwMode="auto">
                <a:xfrm>
                  <a:off x="1152"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805" name="Text Box 1181"/>
                <p:cNvSpPr txBox="1">
                  <a:spLocks noChangeArrowheads="1"/>
                </p:cNvSpPr>
                <p:nvPr/>
              </p:nvSpPr>
              <p:spPr bwMode="auto">
                <a:xfrm>
                  <a:off x="1248"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06" name="Text Box 1182"/>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07" name="Text Box 1183"/>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808" name="Line 118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809" name="Group 1185"/>
              <p:cNvGrpSpPr>
                <a:grpSpLocks/>
              </p:cNvGrpSpPr>
              <p:nvPr/>
            </p:nvGrpSpPr>
            <p:grpSpPr bwMode="auto">
              <a:xfrm>
                <a:off x="2448" y="2112"/>
                <a:ext cx="384" cy="205"/>
                <a:chOff x="1152" y="432"/>
                <a:chExt cx="384" cy="205"/>
              </a:xfrm>
            </p:grpSpPr>
            <p:sp>
              <p:nvSpPr>
                <p:cNvPr id="27810" name="Text Box 1186"/>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11" name="Text Box 1187"/>
                <p:cNvSpPr txBox="1">
                  <a:spLocks noChangeArrowheads="1"/>
                </p:cNvSpPr>
                <p:nvPr/>
              </p:nvSpPr>
              <p:spPr bwMode="auto">
                <a:xfrm>
                  <a:off x="1248"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812" name="Text Box 1188"/>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813" name="Text Box 1189"/>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814" name="Group 1190"/>
            <p:cNvGrpSpPr>
              <a:grpSpLocks/>
            </p:cNvGrpSpPr>
            <p:nvPr/>
          </p:nvGrpSpPr>
          <p:grpSpPr bwMode="auto">
            <a:xfrm>
              <a:off x="1992" y="1824"/>
              <a:ext cx="384" cy="301"/>
              <a:chOff x="2448" y="2016"/>
              <a:chExt cx="384" cy="301"/>
            </a:xfrm>
          </p:grpSpPr>
          <p:grpSp>
            <p:nvGrpSpPr>
              <p:cNvPr id="27815" name="Group 1191"/>
              <p:cNvGrpSpPr>
                <a:grpSpLocks/>
              </p:cNvGrpSpPr>
              <p:nvPr/>
            </p:nvGrpSpPr>
            <p:grpSpPr bwMode="auto">
              <a:xfrm>
                <a:off x="2448" y="2016"/>
                <a:ext cx="384" cy="205"/>
                <a:chOff x="1152" y="432"/>
                <a:chExt cx="384" cy="205"/>
              </a:xfrm>
            </p:grpSpPr>
            <p:sp>
              <p:nvSpPr>
                <p:cNvPr id="27816" name="Text Box 1192"/>
                <p:cNvSpPr txBox="1">
                  <a:spLocks noChangeArrowheads="1"/>
                </p:cNvSpPr>
                <p:nvPr/>
              </p:nvSpPr>
              <p:spPr bwMode="auto">
                <a:xfrm>
                  <a:off x="1152"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817" name="Text Box 1193"/>
                <p:cNvSpPr txBox="1">
                  <a:spLocks noChangeArrowheads="1"/>
                </p:cNvSpPr>
                <p:nvPr/>
              </p:nvSpPr>
              <p:spPr bwMode="auto">
                <a:xfrm>
                  <a:off x="1248"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18" name="Text Box 1194"/>
                <p:cNvSpPr txBox="1">
                  <a:spLocks noChangeArrowheads="1"/>
                </p:cNvSpPr>
                <p:nvPr/>
              </p:nvSpPr>
              <p:spPr bwMode="auto">
                <a:xfrm>
                  <a:off x="1345" y="432"/>
                  <a:ext cx="9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819" name="Text Box 1195"/>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820" name="Line 119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821" name="Group 1197"/>
              <p:cNvGrpSpPr>
                <a:grpSpLocks/>
              </p:cNvGrpSpPr>
              <p:nvPr/>
            </p:nvGrpSpPr>
            <p:grpSpPr bwMode="auto">
              <a:xfrm>
                <a:off x="2448" y="2112"/>
                <a:ext cx="384" cy="205"/>
                <a:chOff x="1152" y="432"/>
                <a:chExt cx="384" cy="205"/>
              </a:xfrm>
            </p:grpSpPr>
            <p:sp>
              <p:nvSpPr>
                <p:cNvPr id="27822" name="Text Box 1198"/>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23" name="Text Box 1199"/>
                <p:cNvSpPr txBox="1">
                  <a:spLocks noChangeArrowheads="1"/>
                </p:cNvSpPr>
                <p:nvPr/>
              </p:nvSpPr>
              <p:spPr bwMode="auto">
                <a:xfrm>
                  <a:off x="1248" y="432"/>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824" name="Text Box 1200"/>
                <p:cNvSpPr txBox="1">
                  <a:spLocks noChangeArrowheads="1"/>
                </p:cNvSpPr>
                <p:nvPr/>
              </p:nvSpPr>
              <p:spPr bwMode="auto">
                <a:xfrm>
                  <a:off x="1345"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25" name="Text Box 1201"/>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826" name="Group 1202"/>
            <p:cNvGrpSpPr>
              <a:grpSpLocks/>
            </p:cNvGrpSpPr>
            <p:nvPr/>
          </p:nvGrpSpPr>
          <p:grpSpPr bwMode="auto">
            <a:xfrm>
              <a:off x="4488" y="2256"/>
              <a:ext cx="384" cy="302"/>
              <a:chOff x="2448" y="2016"/>
              <a:chExt cx="384" cy="302"/>
            </a:xfrm>
          </p:grpSpPr>
          <p:grpSp>
            <p:nvGrpSpPr>
              <p:cNvPr id="27827" name="Group 1203"/>
              <p:cNvGrpSpPr>
                <a:grpSpLocks/>
              </p:cNvGrpSpPr>
              <p:nvPr/>
            </p:nvGrpSpPr>
            <p:grpSpPr bwMode="auto">
              <a:xfrm>
                <a:off x="2448" y="2016"/>
                <a:ext cx="384" cy="205"/>
                <a:chOff x="1152" y="432"/>
                <a:chExt cx="384" cy="205"/>
              </a:xfrm>
            </p:grpSpPr>
            <p:sp>
              <p:nvSpPr>
                <p:cNvPr id="27828" name="Text Box 1204"/>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29" name="Text Box 1205"/>
                <p:cNvSpPr txBox="1">
                  <a:spLocks noChangeArrowheads="1"/>
                </p:cNvSpPr>
                <p:nvPr/>
              </p:nvSpPr>
              <p:spPr bwMode="auto">
                <a:xfrm>
                  <a:off x="1249"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30" name="Text Box 1206"/>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831" name="Text Box 1207"/>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832" name="Line 1208"/>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833" name="Group 1209"/>
              <p:cNvGrpSpPr>
                <a:grpSpLocks/>
              </p:cNvGrpSpPr>
              <p:nvPr/>
            </p:nvGrpSpPr>
            <p:grpSpPr bwMode="auto">
              <a:xfrm>
                <a:off x="2448" y="2113"/>
                <a:ext cx="384" cy="205"/>
                <a:chOff x="1152" y="433"/>
                <a:chExt cx="384" cy="205"/>
              </a:xfrm>
            </p:grpSpPr>
            <p:sp>
              <p:nvSpPr>
                <p:cNvPr id="27834" name="Text Box 1210"/>
                <p:cNvSpPr txBox="1">
                  <a:spLocks noChangeArrowheads="1"/>
                </p:cNvSpPr>
                <p:nvPr/>
              </p:nvSpPr>
              <p:spPr bwMode="auto">
                <a:xfrm>
                  <a:off x="1152" y="433"/>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835" name="Text Box 1211"/>
                <p:cNvSpPr txBox="1">
                  <a:spLocks noChangeArrowheads="1"/>
                </p:cNvSpPr>
                <p:nvPr/>
              </p:nvSpPr>
              <p:spPr bwMode="auto">
                <a:xfrm>
                  <a:off x="1249" y="433"/>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836" name="Text Box 1212"/>
                <p:cNvSpPr txBox="1">
                  <a:spLocks noChangeArrowheads="1"/>
                </p:cNvSpPr>
                <p:nvPr/>
              </p:nvSpPr>
              <p:spPr bwMode="auto">
                <a:xfrm>
                  <a:off x="1344"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37" name="Text Box 1213"/>
                <p:cNvSpPr txBox="1">
                  <a:spLocks noChangeArrowheads="1"/>
                </p:cNvSpPr>
                <p:nvPr/>
              </p:nvSpPr>
              <p:spPr bwMode="auto">
                <a:xfrm>
                  <a:off x="1440" y="433"/>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7838" name="Group 1214"/>
            <p:cNvGrpSpPr>
              <a:grpSpLocks/>
            </p:cNvGrpSpPr>
            <p:nvPr/>
          </p:nvGrpSpPr>
          <p:grpSpPr bwMode="auto">
            <a:xfrm>
              <a:off x="4512" y="1824"/>
              <a:ext cx="384" cy="301"/>
              <a:chOff x="2448" y="2016"/>
              <a:chExt cx="384" cy="301"/>
            </a:xfrm>
          </p:grpSpPr>
          <p:grpSp>
            <p:nvGrpSpPr>
              <p:cNvPr id="27839" name="Group 1215"/>
              <p:cNvGrpSpPr>
                <a:grpSpLocks/>
              </p:cNvGrpSpPr>
              <p:nvPr/>
            </p:nvGrpSpPr>
            <p:grpSpPr bwMode="auto">
              <a:xfrm>
                <a:off x="2448" y="2016"/>
                <a:ext cx="384" cy="205"/>
                <a:chOff x="1152" y="432"/>
                <a:chExt cx="384" cy="205"/>
              </a:xfrm>
            </p:grpSpPr>
            <p:sp>
              <p:nvSpPr>
                <p:cNvPr id="27840" name="Text Box 1216"/>
                <p:cNvSpPr txBox="1">
                  <a:spLocks noChangeArrowheads="1"/>
                </p:cNvSpPr>
                <p:nvPr/>
              </p:nvSpPr>
              <p:spPr bwMode="auto">
                <a:xfrm>
                  <a:off x="1152"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841" name="Text Box 1217"/>
                <p:cNvSpPr txBox="1">
                  <a:spLocks noChangeArrowheads="1"/>
                </p:cNvSpPr>
                <p:nvPr/>
              </p:nvSpPr>
              <p:spPr bwMode="auto">
                <a:xfrm>
                  <a:off x="1248"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842" name="Text Box 1218"/>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843" name="Text Box 1219"/>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844" name="Line 1220"/>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845" name="Group 1221"/>
              <p:cNvGrpSpPr>
                <a:grpSpLocks/>
              </p:cNvGrpSpPr>
              <p:nvPr/>
            </p:nvGrpSpPr>
            <p:grpSpPr bwMode="auto">
              <a:xfrm>
                <a:off x="2448" y="2112"/>
                <a:ext cx="384" cy="205"/>
                <a:chOff x="1152" y="432"/>
                <a:chExt cx="384" cy="205"/>
              </a:xfrm>
            </p:grpSpPr>
            <p:sp>
              <p:nvSpPr>
                <p:cNvPr id="27846" name="Text Box 1222"/>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47" name="Text Box 1223"/>
                <p:cNvSpPr txBox="1">
                  <a:spLocks noChangeArrowheads="1"/>
                </p:cNvSpPr>
                <p:nvPr/>
              </p:nvSpPr>
              <p:spPr bwMode="auto">
                <a:xfrm>
                  <a:off x="1248"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48" name="Text Box 1224"/>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49" name="Text Box 1225"/>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7850" name="Group 1226"/>
            <p:cNvGrpSpPr>
              <a:grpSpLocks/>
            </p:cNvGrpSpPr>
            <p:nvPr/>
          </p:nvGrpSpPr>
          <p:grpSpPr bwMode="auto">
            <a:xfrm>
              <a:off x="3768" y="1824"/>
              <a:ext cx="385" cy="301"/>
              <a:chOff x="2448" y="2016"/>
              <a:chExt cx="385" cy="301"/>
            </a:xfrm>
          </p:grpSpPr>
          <p:grpSp>
            <p:nvGrpSpPr>
              <p:cNvPr id="27851" name="Group 1227"/>
              <p:cNvGrpSpPr>
                <a:grpSpLocks/>
              </p:cNvGrpSpPr>
              <p:nvPr/>
            </p:nvGrpSpPr>
            <p:grpSpPr bwMode="auto">
              <a:xfrm>
                <a:off x="2448" y="2016"/>
                <a:ext cx="385" cy="205"/>
                <a:chOff x="1152" y="432"/>
                <a:chExt cx="385" cy="205"/>
              </a:xfrm>
            </p:grpSpPr>
            <p:sp>
              <p:nvSpPr>
                <p:cNvPr id="27852" name="Text Box 1228"/>
                <p:cNvSpPr txBox="1">
                  <a:spLocks noChangeArrowheads="1"/>
                </p:cNvSpPr>
                <p:nvPr/>
              </p:nvSpPr>
              <p:spPr bwMode="auto">
                <a:xfrm>
                  <a:off x="1152"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853" name="Text Box 1229"/>
                <p:cNvSpPr txBox="1">
                  <a:spLocks noChangeArrowheads="1"/>
                </p:cNvSpPr>
                <p:nvPr/>
              </p:nvSpPr>
              <p:spPr bwMode="auto">
                <a:xfrm>
                  <a:off x="1248" y="432"/>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854" name="Text Box 1230"/>
                <p:cNvSpPr txBox="1">
                  <a:spLocks noChangeArrowheads="1"/>
                </p:cNvSpPr>
                <p:nvPr/>
              </p:nvSpPr>
              <p:spPr bwMode="auto">
                <a:xfrm>
                  <a:off x="1345"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55" name="Text Box 1231"/>
                <p:cNvSpPr txBox="1">
                  <a:spLocks noChangeArrowheads="1"/>
                </p:cNvSpPr>
                <p:nvPr/>
              </p:nvSpPr>
              <p:spPr bwMode="auto">
                <a:xfrm>
                  <a:off x="1440"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856" name="Line 1232"/>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857" name="Group 1233"/>
              <p:cNvGrpSpPr>
                <a:grpSpLocks/>
              </p:cNvGrpSpPr>
              <p:nvPr/>
            </p:nvGrpSpPr>
            <p:grpSpPr bwMode="auto">
              <a:xfrm>
                <a:off x="2448" y="2112"/>
                <a:ext cx="385" cy="205"/>
                <a:chOff x="1152" y="432"/>
                <a:chExt cx="385" cy="205"/>
              </a:xfrm>
            </p:grpSpPr>
            <p:sp>
              <p:nvSpPr>
                <p:cNvPr id="27858" name="Text Box 1234"/>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59" name="Text Box 1235"/>
                <p:cNvSpPr txBox="1">
                  <a:spLocks noChangeArrowheads="1"/>
                </p:cNvSpPr>
                <p:nvPr/>
              </p:nvSpPr>
              <p:spPr bwMode="auto">
                <a:xfrm>
                  <a:off x="1248"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60" name="Text Box 1236"/>
                <p:cNvSpPr txBox="1">
                  <a:spLocks noChangeArrowheads="1"/>
                </p:cNvSpPr>
                <p:nvPr/>
              </p:nvSpPr>
              <p:spPr bwMode="auto">
                <a:xfrm>
                  <a:off x="1345" y="432"/>
                  <a:ext cx="9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861" name="Text Box 1237"/>
                <p:cNvSpPr txBox="1">
                  <a:spLocks noChangeArrowheads="1"/>
                </p:cNvSpPr>
                <p:nvPr/>
              </p:nvSpPr>
              <p:spPr bwMode="auto">
                <a:xfrm>
                  <a:off x="1440" y="432"/>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7862" name="Group 1238"/>
            <p:cNvGrpSpPr>
              <a:grpSpLocks/>
            </p:cNvGrpSpPr>
            <p:nvPr/>
          </p:nvGrpSpPr>
          <p:grpSpPr bwMode="auto">
            <a:xfrm>
              <a:off x="5256" y="1824"/>
              <a:ext cx="384" cy="301"/>
              <a:chOff x="2448" y="2016"/>
              <a:chExt cx="384" cy="301"/>
            </a:xfrm>
          </p:grpSpPr>
          <p:grpSp>
            <p:nvGrpSpPr>
              <p:cNvPr id="27863" name="Group 1239"/>
              <p:cNvGrpSpPr>
                <a:grpSpLocks/>
              </p:cNvGrpSpPr>
              <p:nvPr/>
            </p:nvGrpSpPr>
            <p:grpSpPr bwMode="auto">
              <a:xfrm>
                <a:off x="2448" y="2016"/>
                <a:ext cx="384" cy="205"/>
                <a:chOff x="1152" y="432"/>
                <a:chExt cx="384" cy="205"/>
              </a:xfrm>
            </p:grpSpPr>
            <p:sp>
              <p:nvSpPr>
                <p:cNvPr id="27864" name="Text Box 1240"/>
                <p:cNvSpPr txBox="1">
                  <a:spLocks noChangeArrowheads="1"/>
                </p:cNvSpPr>
                <p:nvPr/>
              </p:nvSpPr>
              <p:spPr bwMode="auto">
                <a:xfrm>
                  <a:off x="1152" y="432"/>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865" name="Text Box 1241"/>
                <p:cNvSpPr txBox="1">
                  <a:spLocks noChangeArrowheads="1"/>
                </p:cNvSpPr>
                <p:nvPr/>
              </p:nvSpPr>
              <p:spPr bwMode="auto">
                <a:xfrm>
                  <a:off x="1249" y="432"/>
                  <a:ext cx="9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866" name="Text Box 1242"/>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67" name="Text Box 1243"/>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868" name="Line 124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869" name="Group 1245"/>
              <p:cNvGrpSpPr>
                <a:grpSpLocks/>
              </p:cNvGrpSpPr>
              <p:nvPr/>
            </p:nvGrpSpPr>
            <p:grpSpPr bwMode="auto">
              <a:xfrm>
                <a:off x="2448" y="2112"/>
                <a:ext cx="384" cy="205"/>
                <a:chOff x="1152" y="432"/>
                <a:chExt cx="384" cy="205"/>
              </a:xfrm>
            </p:grpSpPr>
            <p:sp>
              <p:nvSpPr>
                <p:cNvPr id="27870" name="Text Box 1246"/>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71" name="Text Box 1247"/>
                <p:cNvSpPr txBox="1">
                  <a:spLocks noChangeArrowheads="1"/>
                </p:cNvSpPr>
                <p:nvPr/>
              </p:nvSpPr>
              <p:spPr bwMode="auto">
                <a:xfrm>
                  <a:off x="1249"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72" name="Text Box 1248"/>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873" name="Text Box 1249"/>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874" name="Group 1250"/>
            <p:cNvGrpSpPr>
              <a:grpSpLocks/>
            </p:cNvGrpSpPr>
            <p:nvPr/>
          </p:nvGrpSpPr>
          <p:grpSpPr bwMode="auto">
            <a:xfrm>
              <a:off x="4176" y="1632"/>
              <a:ext cx="1056" cy="144"/>
              <a:chOff x="2448" y="2352"/>
              <a:chExt cx="1152" cy="240"/>
            </a:xfrm>
          </p:grpSpPr>
          <p:grpSp>
            <p:nvGrpSpPr>
              <p:cNvPr id="27875" name="Group 1251"/>
              <p:cNvGrpSpPr>
                <a:grpSpLocks/>
              </p:cNvGrpSpPr>
              <p:nvPr/>
            </p:nvGrpSpPr>
            <p:grpSpPr bwMode="auto">
              <a:xfrm>
                <a:off x="2448" y="2352"/>
                <a:ext cx="1152" cy="240"/>
                <a:chOff x="2208" y="288"/>
                <a:chExt cx="1152" cy="240"/>
              </a:xfrm>
            </p:grpSpPr>
            <p:sp>
              <p:nvSpPr>
                <p:cNvPr id="27876" name="Line 1252"/>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877" name="Line 1253"/>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878" name="Line 1254"/>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879" name="Line 1255"/>
            <p:cNvSpPr>
              <a:spLocks noChangeShapeType="1"/>
            </p:cNvSpPr>
            <p:nvPr/>
          </p:nvSpPr>
          <p:spPr bwMode="auto">
            <a:xfrm flipH="1">
              <a:off x="1008" y="1536"/>
              <a:ext cx="148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880" name="Line 1256"/>
            <p:cNvSpPr>
              <a:spLocks noChangeShapeType="1"/>
            </p:cNvSpPr>
            <p:nvPr/>
          </p:nvSpPr>
          <p:spPr bwMode="auto">
            <a:xfrm flipH="1">
              <a:off x="1680" y="1584"/>
              <a:ext cx="86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881" name="Line 1257"/>
            <p:cNvSpPr>
              <a:spLocks noChangeShapeType="1"/>
            </p:cNvSpPr>
            <p:nvPr/>
          </p:nvSpPr>
          <p:spPr bwMode="auto">
            <a:xfrm flipH="1">
              <a:off x="2256" y="1632"/>
              <a:ext cx="38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882" name="Oval 1258"/>
            <p:cNvSpPr>
              <a:spLocks noChangeArrowheads="1"/>
            </p:cNvSpPr>
            <p:nvPr/>
          </p:nvSpPr>
          <p:spPr bwMode="auto">
            <a:xfrm>
              <a:off x="384" y="1776"/>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883" name="AutoShape 1259"/>
            <p:cNvSpPr>
              <a:spLocks noChangeArrowheads="1"/>
            </p:cNvSpPr>
            <p:nvPr/>
          </p:nvSpPr>
          <p:spPr bwMode="auto">
            <a:xfrm>
              <a:off x="1173" y="1796"/>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884" name="AutoShape 1260"/>
            <p:cNvSpPr>
              <a:spLocks noChangeArrowheads="1"/>
            </p:cNvSpPr>
            <p:nvPr/>
          </p:nvSpPr>
          <p:spPr bwMode="auto">
            <a:xfrm>
              <a:off x="5184" y="1776"/>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885" name="Oval 1261"/>
            <p:cNvSpPr>
              <a:spLocks noChangeArrowheads="1"/>
            </p:cNvSpPr>
            <p:nvPr/>
          </p:nvSpPr>
          <p:spPr bwMode="auto">
            <a:xfrm>
              <a:off x="3648" y="1776"/>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886" name="Group 1262"/>
            <p:cNvGrpSpPr>
              <a:grpSpLocks/>
            </p:cNvGrpSpPr>
            <p:nvPr/>
          </p:nvGrpSpPr>
          <p:grpSpPr bwMode="auto">
            <a:xfrm>
              <a:off x="3744" y="2256"/>
              <a:ext cx="384" cy="302"/>
              <a:chOff x="2448" y="2016"/>
              <a:chExt cx="384" cy="302"/>
            </a:xfrm>
          </p:grpSpPr>
          <p:grpSp>
            <p:nvGrpSpPr>
              <p:cNvPr id="27887" name="Group 1263"/>
              <p:cNvGrpSpPr>
                <a:grpSpLocks/>
              </p:cNvGrpSpPr>
              <p:nvPr/>
            </p:nvGrpSpPr>
            <p:grpSpPr bwMode="auto">
              <a:xfrm>
                <a:off x="2448" y="2016"/>
                <a:ext cx="384" cy="205"/>
                <a:chOff x="1152" y="432"/>
                <a:chExt cx="384" cy="205"/>
              </a:xfrm>
            </p:grpSpPr>
            <p:sp>
              <p:nvSpPr>
                <p:cNvPr id="27888" name="Text Box 1264"/>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89" name="Text Box 1265"/>
                <p:cNvSpPr txBox="1">
                  <a:spLocks noChangeArrowheads="1"/>
                </p:cNvSpPr>
                <p:nvPr/>
              </p:nvSpPr>
              <p:spPr bwMode="auto">
                <a:xfrm>
                  <a:off x="1248"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890" name="Text Box 1266"/>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891" name="Text Box 1267"/>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892" name="Line 1268"/>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893" name="Group 1269"/>
              <p:cNvGrpSpPr>
                <a:grpSpLocks/>
              </p:cNvGrpSpPr>
              <p:nvPr/>
            </p:nvGrpSpPr>
            <p:grpSpPr bwMode="auto">
              <a:xfrm>
                <a:off x="2448" y="2113"/>
                <a:ext cx="384" cy="205"/>
                <a:chOff x="1152" y="433"/>
                <a:chExt cx="384" cy="205"/>
              </a:xfrm>
            </p:grpSpPr>
            <p:sp>
              <p:nvSpPr>
                <p:cNvPr id="27894" name="Text Box 1270"/>
                <p:cNvSpPr txBox="1">
                  <a:spLocks noChangeArrowheads="1"/>
                </p:cNvSpPr>
                <p:nvPr/>
              </p:nvSpPr>
              <p:spPr bwMode="auto">
                <a:xfrm>
                  <a:off x="1152" y="433"/>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895" name="Text Box 1271"/>
                <p:cNvSpPr txBox="1">
                  <a:spLocks noChangeArrowheads="1"/>
                </p:cNvSpPr>
                <p:nvPr/>
              </p:nvSpPr>
              <p:spPr bwMode="auto">
                <a:xfrm>
                  <a:off x="1248"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96" name="Text Box 1272"/>
                <p:cNvSpPr txBox="1">
                  <a:spLocks noChangeArrowheads="1"/>
                </p:cNvSpPr>
                <p:nvPr/>
              </p:nvSpPr>
              <p:spPr bwMode="auto">
                <a:xfrm>
                  <a:off x="1344"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897" name="Text Box 1273"/>
                <p:cNvSpPr txBox="1">
                  <a:spLocks noChangeArrowheads="1"/>
                </p:cNvSpPr>
                <p:nvPr/>
              </p:nvSpPr>
              <p:spPr bwMode="auto">
                <a:xfrm>
                  <a:off x="1440" y="433"/>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7898" name="Group 1274"/>
            <p:cNvGrpSpPr>
              <a:grpSpLocks/>
            </p:cNvGrpSpPr>
            <p:nvPr/>
          </p:nvGrpSpPr>
          <p:grpSpPr bwMode="auto">
            <a:xfrm>
              <a:off x="5232" y="2256"/>
              <a:ext cx="384" cy="302"/>
              <a:chOff x="2448" y="2016"/>
              <a:chExt cx="384" cy="302"/>
            </a:xfrm>
          </p:grpSpPr>
          <p:grpSp>
            <p:nvGrpSpPr>
              <p:cNvPr id="27899" name="Group 1275"/>
              <p:cNvGrpSpPr>
                <a:grpSpLocks/>
              </p:cNvGrpSpPr>
              <p:nvPr/>
            </p:nvGrpSpPr>
            <p:grpSpPr bwMode="auto">
              <a:xfrm>
                <a:off x="2448" y="2016"/>
                <a:ext cx="384" cy="205"/>
                <a:chOff x="1152" y="432"/>
                <a:chExt cx="384" cy="205"/>
              </a:xfrm>
            </p:grpSpPr>
            <p:sp>
              <p:nvSpPr>
                <p:cNvPr id="27900" name="Text Box 1276"/>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01" name="Text Box 1277"/>
                <p:cNvSpPr txBox="1">
                  <a:spLocks noChangeArrowheads="1"/>
                </p:cNvSpPr>
                <p:nvPr/>
              </p:nvSpPr>
              <p:spPr bwMode="auto">
                <a:xfrm>
                  <a:off x="1248" y="432"/>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902" name="Text Box 1278"/>
                <p:cNvSpPr txBox="1">
                  <a:spLocks noChangeArrowheads="1"/>
                </p:cNvSpPr>
                <p:nvPr/>
              </p:nvSpPr>
              <p:spPr bwMode="auto">
                <a:xfrm>
                  <a:off x="1345"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03" name="Text Box 1279"/>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904" name="Line 1280"/>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905" name="Group 1281"/>
              <p:cNvGrpSpPr>
                <a:grpSpLocks/>
              </p:cNvGrpSpPr>
              <p:nvPr/>
            </p:nvGrpSpPr>
            <p:grpSpPr bwMode="auto">
              <a:xfrm>
                <a:off x="2448" y="2113"/>
                <a:ext cx="384" cy="205"/>
                <a:chOff x="1152" y="433"/>
                <a:chExt cx="384" cy="205"/>
              </a:xfrm>
            </p:grpSpPr>
            <p:sp>
              <p:nvSpPr>
                <p:cNvPr id="27906" name="Text Box 1282"/>
                <p:cNvSpPr txBox="1">
                  <a:spLocks noChangeArrowheads="1"/>
                </p:cNvSpPr>
                <p:nvPr/>
              </p:nvSpPr>
              <p:spPr bwMode="auto">
                <a:xfrm>
                  <a:off x="1152" y="433"/>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907" name="Text Box 1283"/>
                <p:cNvSpPr txBox="1">
                  <a:spLocks noChangeArrowheads="1"/>
                </p:cNvSpPr>
                <p:nvPr/>
              </p:nvSpPr>
              <p:spPr bwMode="auto">
                <a:xfrm>
                  <a:off x="1248" y="433"/>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08" name="Text Box 1284"/>
                <p:cNvSpPr txBox="1">
                  <a:spLocks noChangeArrowheads="1"/>
                </p:cNvSpPr>
                <p:nvPr/>
              </p:nvSpPr>
              <p:spPr bwMode="auto">
                <a:xfrm>
                  <a:off x="1345" y="433"/>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909" name="Text Box 1285"/>
                <p:cNvSpPr txBox="1">
                  <a:spLocks noChangeArrowheads="1"/>
                </p:cNvSpPr>
                <p:nvPr/>
              </p:nvSpPr>
              <p:spPr bwMode="auto">
                <a:xfrm>
                  <a:off x="1440" y="433"/>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7910" name="Group 1286"/>
            <p:cNvGrpSpPr>
              <a:grpSpLocks/>
            </p:cNvGrpSpPr>
            <p:nvPr/>
          </p:nvGrpSpPr>
          <p:grpSpPr bwMode="auto">
            <a:xfrm>
              <a:off x="1992" y="2256"/>
              <a:ext cx="384" cy="302"/>
              <a:chOff x="2448" y="2016"/>
              <a:chExt cx="384" cy="302"/>
            </a:xfrm>
          </p:grpSpPr>
          <p:grpSp>
            <p:nvGrpSpPr>
              <p:cNvPr id="27911" name="Group 1287"/>
              <p:cNvGrpSpPr>
                <a:grpSpLocks/>
              </p:cNvGrpSpPr>
              <p:nvPr/>
            </p:nvGrpSpPr>
            <p:grpSpPr bwMode="auto">
              <a:xfrm>
                <a:off x="2448" y="2016"/>
                <a:ext cx="384" cy="205"/>
                <a:chOff x="1152" y="432"/>
                <a:chExt cx="384" cy="205"/>
              </a:xfrm>
            </p:grpSpPr>
            <p:sp>
              <p:nvSpPr>
                <p:cNvPr id="27912" name="Text Box 1288"/>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13" name="Text Box 1289"/>
                <p:cNvSpPr txBox="1">
                  <a:spLocks noChangeArrowheads="1"/>
                </p:cNvSpPr>
                <p:nvPr/>
              </p:nvSpPr>
              <p:spPr bwMode="auto">
                <a:xfrm>
                  <a:off x="1248"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14" name="Text Box 1290"/>
                <p:cNvSpPr txBox="1">
                  <a:spLocks noChangeArrowheads="1"/>
                </p:cNvSpPr>
                <p:nvPr/>
              </p:nvSpPr>
              <p:spPr bwMode="auto">
                <a:xfrm>
                  <a:off x="1345"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15" name="Text Box 1291"/>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916" name="Line 1292"/>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917" name="Group 1293"/>
              <p:cNvGrpSpPr>
                <a:grpSpLocks/>
              </p:cNvGrpSpPr>
              <p:nvPr/>
            </p:nvGrpSpPr>
            <p:grpSpPr bwMode="auto">
              <a:xfrm>
                <a:off x="2448" y="2113"/>
                <a:ext cx="384" cy="205"/>
                <a:chOff x="1152" y="433"/>
                <a:chExt cx="384" cy="205"/>
              </a:xfrm>
            </p:grpSpPr>
            <p:sp>
              <p:nvSpPr>
                <p:cNvPr id="27918" name="Text Box 1294"/>
                <p:cNvSpPr txBox="1">
                  <a:spLocks noChangeArrowheads="1"/>
                </p:cNvSpPr>
                <p:nvPr/>
              </p:nvSpPr>
              <p:spPr bwMode="auto">
                <a:xfrm>
                  <a:off x="1152" y="433"/>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919" name="Text Box 1295"/>
                <p:cNvSpPr txBox="1">
                  <a:spLocks noChangeArrowheads="1"/>
                </p:cNvSpPr>
                <p:nvPr/>
              </p:nvSpPr>
              <p:spPr bwMode="auto">
                <a:xfrm>
                  <a:off x="1248" y="433"/>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920" name="Text Box 1296"/>
                <p:cNvSpPr txBox="1">
                  <a:spLocks noChangeArrowheads="1"/>
                </p:cNvSpPr>
                <p:nvPr/>
              </p:nvSpPr>
              <p:spPr bwMode="auto">
                <a:xfrm>
                  <a:off x="1345" y="433"/>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921" name="Text Box 1297"/>
                <p:cNvSpPr txBox="1">
                  <a:spLocks noChangeArrowheads="1"/>
                </p:cNvSpPr>
                <p:nvPr/>
              </p:nvSpPr>
              <p:spPr bwMode="auto">
                <a:xfrm>
                  <a:off x="1440"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922" name="Group 1298"/>
            <p:cNvGrpSpPr>
              <a:grpSpLocks/>
            </p:cNvGrpSpPr>
            <p:nvPr/>
          </p:nvGrpSpPr>
          <p:grpSpPr bwMode="auto">
            <a:xfrm>
              <a:off x="1248" y="2256"/>
              <a:ext cx="384" cy="302"/>
              <a:chOff x="2448" y="2016"/>
              <a:chExt cx="384" cy="302"/>
            </a:xfrm>
          </p:grpSpPr>
          <p:grpSp>
            <p:nvGrpSpPr>
              <p:cNvPr id="27923" name="Group 1299"/>
              <p:cNvGrpSpPr>
                <a:grpSpLocks/>
              </p:cNvGrpSpPr>
              <p:nvPr/>
            </p:nvGrpSpPr>
            <p:grpSpPr bwMode="auto">
              <a:xfrm>
                <a:off x="2448" y="2016"/>
                <a:ext cx="384" cy="205"/>
                <a:chOff x="1152" y="432"/>
                <a:chExt cx="384" cy="205"/>
              </a:xfrm>
            </p:grpSpPr>
            <p:sp>
              <p:nvSpPr>
                <p:cNvPr id="27924" name="Text Box 1300"/>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25" name="Text Box 1301"/>
                <p:cNvSpPr txBox="1">
                  <a:spLocks noChangeArrowheads="1"/>
                </p:cNvSpPr>
                <p:nvPr/>
              </p:nvSpPr>
              <p:spPr bwMode="auto">
                <a:xfrm>
                  <a:off x="1249"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26" name="Text Box 1302"/>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927" name="Text Box 1303"/>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928" name="Line 130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929" name="Group 1305"/>
              <p:cNvGrpSpPr>
                <a:grpSpLocks/>
              </p:cNvGrpSpPr>
              <p:nvPr/>
            </p:nvGrpSpPr>
            <p:grpSpPr bwMode="auto">
              <a:xfrm>
                <a:off x="2448" y="2113"/>
                <a:ext cx="384" cy="205"/>
                <a:chOff x="1152" y="433"/>
                <a:chExt cx="384" cy="205"/>
              </a:xfrm>
            </p:grpSpPr>
            <p:sp>
              <p:nvSpPr>
                <p:cNvPr id="27930" name="Text Box 1306"/>
                <p:cNvSpPr txBox="1">
                  <a:spLocks noChangeArrowheads="1"/>
                </p:cNvSpPr>
                <p:nvPr/>
              </p:nvSpPr>
              <p:spPr bwMode="auto">
                <a:xfrm>
                  <a:off x="1152" y="433"/>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931" name="Text Box 1307"/>
                <p:cNvSpPr txBox="1">
                  <a:spLocks noChangeArrowheads="1"/>
                </p:cNvSpPr>
                <p:nvPr/>
              </p:nvSpPr>
              <p:spPr bwMode="auto">
                <a:xfrm>
                  <a:off x="1249" y="433"/>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932" name="Text Box 1308"/>
                <p:cNvSpPr txBox="1">
                  <a:spLocks noChangeArrowheads="1"/>
                </p:cNvSpPr>
                <p:nvPr/>
              </p:nvSpPr>
              <p:spPr bwMode="auto">
                <a:xfrm>
                  <a:off x="1344"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33" name="Text Box 1309"/>
                <p:cNvSpPr txBox="1">
                  <a:spLocks noChangeArrowheads="1"/>
                </p:cNvSpPr>
                <p:nvPr/>
              </p:nvSpPr>
              <p:spPr bwMode="auto">
                <a:xfrm>
                  <a:off x="1440"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934" name="Group 1310"/>
            <p:cNvGrpSpPr>
              <a:grpSpLocks/>
            </p:cNvGrpSpPr>
            <p:nvPr/>
          </p:nvGrpSpPr>
          <p:grpSpPr bwMode="auto">
            <a:xfrm>
              <a:off x="2736" y="2256"/>
              <a:ext cx="384" cy="302"/>
              <a:chOff x="2448" y="2016"/>
              <a:chExt cx="384" cy="302"/>
            </a:xfrm>
          </p:grpSpPr>
          <p:grpSp>
            <p:nvGrpSpPr>
              <p:cNvPr id="27935" name="Group 1311"/>
              <p:cNvGrpSpPr>
                <a:grpSpLocks/>
              </p:cNvGrpSpPr>
              <p:nvPr/>
            </p:nvGrpSpPr>
            <p:grpSpPr bwMode="auto">
              <a:xfrm>
                <a:off x="2448" y="2016"/>
                <a:ext cx="384" cy="205"/>
                <a:chOff x="1152" y="432"/>
                <a:chExt cx="384" cy="205"/>
              </a:xfrm>
            </p:grpSpPr>
            <p:sp>
              <p:nvSpPr>
                <p:cNvPr id="27936" name="Text Box 1312"/>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37" name="Text Box 1313"/>
                <p:cNvSpPr txBox="1">
                  <a:spLocks noChangeArrowheads="1"/>
                </p:cNvSpPr>
                <p:nvPr/>
              </p:nvSpPr>
              <p:spPr bwMode="auto">
                <a:xfrm>
                  <a:off x="1249"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38" name="Text Box 1314"/>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939" name="Text Box 1315"/>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940" name="Line 131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941" name="Group 1317"/>
              <p:cNvGrpSpPr>
                <a:grpSpLocks/>
              </p:cNvGrpSpPr>
              <p:nvPr/>
            </p:nvGrpSpPr>
            <p:grpSpPr bwMode="auto">
              <a:xfrm>
                <a:off x="2448" y="2113"/>
                <a:ext cx="384" cy="205"/>
                <a:chOff x="1152" y="433"/>
                <a:chExt cx="384" cy="205"/>
              </a:xfrm>
            </p:grpSpPr>
            <p:sp>
              <p:nvSpPr>
                <p:cNvPr id="27942" name="Text Box 1318"/>
                <p:cNvSpPr txBox="1">
                  <a:spLocks noChangeArrowheads="1"/>
                </p:cNvSpPr>
                <p:nvPr/>
              </p:nvSpPr>
              <p:spPr bwMode="auto">
                <a:xfrm>
                  <a:off x="1152" y="433"/>
                  <a:ext cx="97"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943" name="Text Box 1319"/>
                <p:cNvSpPr txBox="1">
                  <a:spLocks noChangeArrowheads="1"/>
                </p:cNvSpPr>
                <p:nvPr/>
              </p:nvSpPr>
              <p:spPr bwMode="auto">
                <a:xfrm>
                  <a:off x="1249" y="433"/>
                  <a:ext cx="95"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944" name="Text Box 1320"/>
                <p:cNvSpPr txBox="1">
                  <a:spLocks noChangeArrowheads="1"/>
                </p:cNvSpPr>
                <p:nvPr/>
              </p:nvSpPr>
              <p:spPr bwMode="auto">
                <a:xfrm>
                  <a:off x="1344"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45" name="Text Box 1321"/>
                <p:cNvSpPr txBox="1">
                  <a:spLocks noChangeArrowheads="1"/>
                </p:cNvSpPr>
                <p:nvPr/>
              </p:nvSpPr>
              <p:spPr bwMode="auto">
                <a:xfrm>
                  <a:off x="1440" y="433"/>
                  <a:ext cx="96"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7946" name="Group 1322"/>
            <p:cNvGrpSpPr>
              <a:grpSpLocks/>
            </p:cNvGrpSpPr>
            <p:nvPr/>
          </p:nvGrpSpPr>
          <p:grpSpPr bwMode="auto">
            <a:xfrm>
              <a:off x="3264" y="2689"/>
              <a:ext cx="384" cy="300"/>
              <a:chOff x="2448" y="2017"/>
              <a:chExt cx="384" cy="300"/>
            </a:xfrm>
          </p:grpSpPr>
          <p:grpSp>
            <p:nvGrpSpPr>
              <p:cNvPr id="27947" name="Group 1323"/>
              <p:cNvGrpSpPr>
                <a:grpSpLocks/>
              </p:cNvGrpSpPr>
              <p:nvPr/>
            </p:nvGrpSpPr>
            <p:grpSpPr bwMode="auto">
              <a:xfrm>
                <a:off x="2448" y="2017"/>
                <a:ext cx="384" cy="205"/>
                <a:chOff x="1152" y="433"/>
                <a:chExt cx="384" cy="205"/>
              </a:xfrm>
            </p:grpSpPr>
            <p:sp>
              <p:nvSpPr>
                <p:cNvPr id="27948" name="Text Box 1324"/>
                <p:cNvSpPr txBox="1">
                  <a:spLocks noChangeArrowheads="1"/>
                </p:cNvSpPr>
                <p:nvPr/>
              </p:nvSpPr>
              <p:spPr bwMode="auto">
                <a:xfrm>
                  <a:off x="1152" y="433"/>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949" name="Text Box 1325"/>
                <p:cNvSpPr txBox="1">
                  <a:spLocks noChangeArrowheads="1"/>
                </p:cNvSpPr>
                <p:nvPr/>
              </p:nvSpPr>
              <p:spPr bwMode="auto">
                <a:xfrm>
                  <a:off x="1248" y="433"/>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50" name="Text Box 1326"/>
                <p:cNvSpPr txBox="1">
                  <a:spLocks noChangeArrowheads="1"/>
                </p:cNvSpPr>
                <p:nvPr/>
              </p:nvSpPr>
              <p:spPr bwMode="auto">
                <a:xfrm>
                  <a:off x="1345" y="433"/>
                  <a:ext cx="9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951" name="Text Box 1327"/>
                <p:cNvSpPr txBox="1">
                  <a:spLocks noChangeArrowheads="1"/>
                </p:cNvSpPr>
                <p:nvPr/>
              </p:nvSpPr>
              <p:spPr bwMode="auto">
                <a:xfrm>
                  <a:off x="1440" y="433"/>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27952" name="Line 1328"/>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953" name="Group 1329"/>
              <p:cNvGrpSpPr>
                <a:grpSpLocks/>
              </p:cNvGrpSpPr>
              <p:nvPr/>
            </p:nvGrpSpPr>
            <p:grpSpPr bwMode="auto">
              <a:xfrm>
                <a:off x="2448" y="2112"/>
                <a:ext cx="384" cy="205"/>
                <a:chOff x="1152" y="432"/>
                <a:chExt cx="384" cy="205"/>
              </a:xfrm>
            </p:grpSpPr>
            <p:sp>
              <p:nvSpPr>
                <p:cNvPr id="27954" name="Text Box 1330"/>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55" name="Text Box 1331"/>
                <p:cNvSpPr txBox="1">
                  <a:spLocks noChangeArrowheads="1"/>
                </p:cNvSpPr>
                <p:nvPr/>
              </p:nvSpPr>
              <p:spPr bwMode="auto">
                <a:xfrm>
                  <a:off x="1248" y="432"/>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956" name="Text Box 1332"/>
                <p:cNvSpPr txBox="1">
                  <a:spLocks noChangeArrowheads="1"/>
                </p:cNvSpPr>
                <p:nvPr/>
              </p:nvSpPr>
              <p:spPr bwMode="auto">
                <a:xfrm>
                  <a:off x="1345"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57" name="Text Box 1333"/>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27958" name="Group 1334"/>
            <p:cNvGrpSpPr>
              <a:grpSpLocks/>
            </p:cNvGrpSpPr>
            <p:nvPr/>
          </p:nvGrpSpPr>
          <p:grpSpPr bwMode="auto">
            <a:xfrm>
              <a:off x="4176" y="2064"/>
              <a:ext cx="1056" cy="144"/>
              <a:chOff x="2448" y="2352"/>
              <a:chExt cx="1152" cy="240"/>
            </a:xfrm>
          </p:grpSpPr>
          <p:grpSp>
            <p:nvGrpSpPr>
              <p:cNvPr id="27959" name="Group 1335"/>
              <p:cNvGrpSpPr>
                <a:grpSpLocks/>
              </p:cNvGrpSpPr>
              <p:nvPr/>
            </p:nvGrpSpPr>
            <p:grpSpPr bwMode="auto">
              <a:xfrm>
                <a:off x="2448" y="2352"/>
                <a:ext cx="1152" cy="240"/>
                <a:chOff x="2208" y="288"/>
                <a:chExt cx="1152" cy="240"/>
              </a:xfrm>
            </p:grpSpPr>
            <p:sp>
              <p:nvSpPr>
                <p:cNvPr id="27960" name="Line 1336"/>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961" name="Line 1337"/>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962" name="Line 1338"/>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27963" name="Group 1339"/>
            <p:cNvGrpSpPr>
              <a:grpSpLocks/>
            </p:cNvGrpSpPr>
            <p:nvPr/>
          </p:nvGrpSpPr>
          <p:grpSpPr bwMode="auto">
            <a:xfrm>
              <a:off x="1584" y="2064"/>
              <a:ext cx="1056" cy="144"/>
              <a:chOff x="2448" y="2352"/>
              <a:chExt cx="1152" cy="240"/>
            </a:xfrm>
          </p:grpSpPr>
          <p:grpSp>
            <p:nvGrpSpPr>
              <p:cNvPr id="27964" name="Group 1340"/>
              <p:cNvGrpSpPr>
                <a:grpSpLocks/>
              </p:cNvGrpSpPr>
              <p:nvPr/>
            </p:nvGrpSpPr>
            <p:grpSpPr bwMode="auto">
              <a:xfrm>
                <a:off x="2448" y="2352"/>
                <a:ext cx="1152" cy="240"/>
                <a:chOff x="2208" y="288"/>
                <a:chExt cx="1152" cy="240"/>
              </a:xfrm>
            </p:grpSpPr>
            <p:sp>
              <p:nvSpPr>
                <p:cNvPr id="27965" name="Line 1341"/>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966" name="Line 1342"/>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967" name="Line 1343"/>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968" name="AutoShape 1344"/>
            <p:cNvSpPr>
              <a:spLocks noChangeArrowheads="1"/>
            </p:cNvSpPr>
            <p:nvPr/>
          </p:nvSpPr>
          <p:spPr bwMode="auto">
            <a:xfrm>
              <a:off x="1920" y="2240"/>
              <a:ext cx="496"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969" name="Oval 1345"/>
            <p:cNvSpPr>
              <a:spLocks noChangeArrowheads="1"/>
            </p:cNvSpPr>
            <p:nvPr/>
          </p:nvSpPr>
          <p:spPr bwMode="auto">
            <a:xfrm>
              <a:off x="1104" y="2208"/>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970" name="AutoShape 1346"/>
            <p:cNvSpPr>
              <a:spLocks noChangeArrowheads="1"/>
            </p:cNvSpPr>
            <p:nvPr/>
          </p:nvSpPr>
          <p:spPr bwMode="auto">
            <a:xfrm>
              <a:off x="5136" y="2256"/>
              <a:ext cx="496"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971" name="Oval 1347"/>
            <p:cNvSpPr>
              <a:spLocks noChangeArrowheads="1"/>
            </p:cNvSpPr>
            <p:nvPr/>
          </p:nvSpPr>
          <p:spPr bwMode="auto">
            <a:xfrm>
              <a:off x="3600" y="2208"/>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972" name="Group 1348"/>
            <p:cNvGrpSpPr>
              <a:grpSpLocks/>
            </p:cNvGrpSpPr>
            <p:nvPr/>
          </p:nvGrpSpPr>
          <p:grpSpPr bwMode="auto">
            <a:xfrm>
              <a:off x="2712" y="2689"/>
              <a:ext cx="384" cy="300"/>
              <a:chOff x="2448" y="2017"/>
              <a:chExt cx="384" cy="300"/>
            </a:xfrm>
          </p:grpSpPr>
          <p:grpSp>
            <p:nvGrpSpPr>
              <p:cNvPr id="27973" name="Group 1349"/>
              <p:cNvGrpSpPr>
                <a:grpSpLocks/>
              </p:cNvGrpSpPr>
              <p:nvPr/>
            </p:nvGrpSpPr>
            <p:grpSpPr bwMode="auto">
              <a:xfrm>
                <a:off x="2448" y="2017"/>
                <a:ext cx="384" cy="205"/>
                <a:chOff x="1152" y="433"/>
                <a:chExt cx="384" cy="205"/>
              </a:xfrm>
            </p:grpSpPr>
            <p:sp>
              <p:nvSpPr>
                <p:cNvPr id="27974" name="Text Box 1350"/>
                <p:cNvSpPr txBox="1">
                  <a:spLocks noChangeArrowheads="1"/>
                </p:cNvSpPr>
                <p:nvPr/>
              </p:nvSpPr>
              <p:spPr bwMode="auto">
                <a:xfrm>
                  <a:off x="1152" y="433"/>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975" name="Text Box 1351"/>
                <p:cNvSpPr txBox="1">
                  <a:spLocks noChangeArrowheads="1"/>
                </p:cNvSpPr>
                <p:nvPr/>
              </p:nvSpPr>
              <p:spPr bwMode="auto">
                <a:xfrm>
                  <a:off x="1248" y="433"/>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976" name="Text Box 1352"/>
                <p:cNvSpPr txBox="1">
                  <a:spLocks noChangeArrowheads="1"/>
                </p:cNvSpPr>
                <p:nvPr/>
              </p:nvSpPr>
              <p:spPr bwMode="auto">
                <a:xfrm>
                  <a:off x="1345" y="433"/>
                  <a:ext cx="9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977" name="Text Box 1353"/>
                <p:cNvSpPr txBox="1">
                  <a:spLocks noChangeArrowheads="1"/>
                </p:cNvSpPr>
                <p:nvPr/>
              </p:nvSpPr>
              <p:spPr bwMode="auto">
                <a:xfrm>
                  <a:off x="1440"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978" name="Line 135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979" name="Group 1355"/>
              <p:cNvGrpSpPr>
                <a:grpSpLocks/>
              </p:cNvGrpSpPr>
              <p:nvPr/>
            </p:nvGrpSpPr>
            <p:grpSpPr bwMode="auto">
              <a:xfrm>
                <a:off x="2448" y="2112"/>
                <a:ext cx="384" cy="205"/>
                <a:chOff x="1152" y="432"/>
                <a:chExt cx="384" cy="205"/>
              </a:xfrm>
            </p:grpSpPr>
            <p:sp>
              <p:nvSpPr>
                <p:cNvPr id="27980" name="Text Box 1356"/>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81" name="Text Box 1357"/>
                <p:cNvSpPr txBox="1">
                  <a:spLocks noChangeArrowheads="1"/>
                </p:cNvSpPr>
                <p:nvPr/>
              </p:nvSpPr>
              <p:spPr bwMode="auto">
                <a:xfrm>
                  <a:off x="1248"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82" name="Text Box 1358"/>
                <p:cNvSpPr txBox="1">
                  <a:spLocks noChangeArrowheads="1"/>
                </p:cNvSpPr>
                <p:nvPr/>
              </p:nvSpPr>
              <p:spPr bwMode="auto">
                <a:xfrm>
                  <a:off x="1345"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83" name="Text Box 1359"/>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7984" name="Group 1360"/>
            <p:cNvGrpSpPr>
              <a:grpSpLocks/>
            </p:cNvGrpSpPr>
            <p:nvPr/>
          </p:nvGrpSpPr>
          <p:grpSpPr bwMode="auto">
            <a:xfrm>
              <a:off x="2544" y="2496"/>
              <a:ext cx="672" cy="144"/>
              <a:chOff x="2448" y="2352"/>
              <a:chExt cx="1152" cy="240"/>
            </a:xfrm>
          </p:grpSpPr>
          <p:grpSp>
            <p:nvGrpSpPr>
              <p:cNvPr id="27985" name="Group 1361"/>
              <p:cNvGrpSpPr>
                <a:grpSpLocks/>
              </p:cNvGrpSpPr>
              <p:nvPr/>
            </p:nvGrpSpPr>
            <p:grpSpPr bwMode="auto">
              <a:xfrm>
                <a:off x="2448" y="2352"/>
                <a:ext cx="1152" cy="240"/>
                <a:chOff x="2208" y="288"/>
                <a:chExt cx="1152" cy="240"/>
              </a:xfrm>
            </p:grpSpPr>
            <p:sp>
              <p:nvSpPr>
                <p:cNvPr id="27986" name="Line 1362"/>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987" name="Line 1363"/>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7988" name="Line 1364"/>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27989" name="Group 1365"/>
            <p:cNvGrpSpPr>
              <a:grpSpLocks/>
            </p:cNvGrpSpPr>
            <p:nvPr/>
          </p:nvGrpSpPr>
          <p:grpSpPr bwMode="auto">
            <a:xfrm>
              <a:off x="2160" y="2689"/>
              <a:ext cx="384" cy="300"/>
              <a:chOff x="2448" y="2017"/>
              <a:chExt cx="384" cy="300"/>
            </a:xfrm>
          </p:grpSpPr>
          <p:grpSp>
            <p:nvGrpSpPr>
              <p:cNvPr id="27990" name="Group 1366"/>
              <p:cNvGrpSpPr>
                <a:grpSpLocks/>
              </p:cNvGrpSpPr>
              <p:nvPr/>
            </p:nvGrpSpPr>
            <p:grpSpPr bwMode="auto">
              <a:xfrm>
                <a:off x="2448" y="2017"/>
                <a:ext cx="384" cy="205"/>
                <a:chOff x="1152" y="433"/>
                <a:chExt cx="384" cy="205"/>
              </a:xfrm>
            </p:grpSpPr>
            <p:sp>
              <p:nvSpPr>
                <p:cNvPr id="27991" name="Text Box 1367"/>
                <p:cNvSpPr txBox="1">
                  <a:spLocks noChangeArrowheads="1"/>
                </p:cNvSpPr>
                <p:nvPr/>
              </p:nvSpPr>
              <p:spPr bwMode="auto">
                <a:xfrm>
                  <a:off x="1152" y="433"/>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7992" name="Text Box 1368"/>
                <p:cNvSpPr txBox="1">
                  <a:spLocks noChangeArrowheads="1"/>
                </p:cNvSpPr>
                <p:nvPr/>
              </p:nvSpPr>
              <p:spPr bwMode="auto">
                <a:xfrm>
                  <a:off x="1249" y="433"/>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93" name="Text Box 1369"/>
                <p:cNvSpPr txBox="1">
                  <a:spLocks noChangeArrowheads="1"/>
                </p:cNvSpPr>
                <p:nvPr/>
              </p:nvSpPr>
              <p:spPr bwMode="auto">
                <a:xfrm>
                  <a:off x="1344" y="433"/>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7994" name="Text Box 1370"/>
                <p:cNvSpPr txBox="1">
                  <a:spLocks noChangeArrowheads="1"/>
                </p:cNvSpPr>
                <p:nvPr/>
              </p:nvSpPr>
              <p:spPr bwMode="auto">
                <a:xfrm>
                  <a:off x="1440" y="433"/>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7995" name="Line 1371"/>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996" name="Group 1372"/>
              <p:cNvGrpSpPr>
                <a:grpSpLocks/>
              </p:cNvGrpSpPr>
              <p:nvPr/>
            </p:nvGrpSpPr>
            <p:grpSpPr bwMode="auto">
              <a:xfrm>
                <a:off x="2448" y="2112"/>
                <a:ext cx="384" cy="205"/>
                <a:chOff x="1152" y="432"/>
                <a:chExt cx="384" cy="205"/>
              </a:xfrm>
            </p:grpSpPr>
            <p:sp>
              <p:nvSpPr>
                <p:cNvPr id="27997" name="Text Box 1373"/>
                <p:cNvSpPr txBox="1">
                  <a:spLocks noChangeArrowheads="1"/>
                </p:cNvSpPr>
                <p:nvPr/>
              </p:nvSpPr>
              <p:spPr bwMode="auto">
                <a:xfrm>
                  <a:off x="1152"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7998" name="Text Box 1374"/>
                <p:cNvSpPr txBox="1">
                  <a:spLocks noChangeArrowheads="1"/>
                </p:cNvSpPr>
                <p:nvPr/>
              </p:nvSpPr>
              <p:spPr bwMode="auto">
                <a:xfrm>
                  <a:off x="1249" y="432"/>
                  <a:ext cx="9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7999" name="Text Box 1375"/>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8000" name="Text Box 1376"/>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8001" name="Group 1377"/>
            <p:cNvGrpSpPr>
              <a:grpSpLocks/>
            </p:cNvGrpSpPr>
            <p:nvPr/>
          </p:nvGrpSpPr>
          <p:grpSpPr bwMode="auto">
            <a:xfrm>
              <a:off x="2352" y="3120"/>
              <a:ext cx="384" cy="205"/>
              <a:chOff x="2448" y="2016"/>
              <a:chExt cx="384" cy="205"/>
            </a:xfrm>
          </p:grpSpPr>
          <p:grpSp>
            <p:nvGrpSpPr>
              <p:cNvPr id="28002" name="Group 1378"/>
              <p:cNvGrpSpPr>
                <a:grpSpLocks/>
              </p:cNvGrpSpPr>
              <p:nvPr/>
            </p:nvGrpSpPr>
            <p:grpSpPr bwMode="auto">
              <a:xfrm>
                <a:off x="2448" y="2016"/>
                <a:ext cx="384" cy="205"/>
                <a:chOff x="1152" y="432"/>
                <a:chExt cx="384" cy="205"/>
              </a:xfrm>
            </p:grpSpPr>
            <p:sp>
              <p:nvSpPr>
                <p:cNvPr id="28003" name="Text Box 1379"/>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8004" name="Text Box 1380"/>
                <p:cNvSpPr txBox="1">
                  <a:spLocks noChangeArrowheads="1"/>
                </p:cNvSpPr>
                <p:nvPr/>
              </p:nvSpPr>
              <p:spPr bwMode="auto">
                <a:xfrm>
                  <a:off x="1248" y="432"/>
                  <a:ext cx="9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8005" name="Text Box 1381"/>
                <p:cNvSpPr txBox="1">
                  <a:spLocks noChangeArrowheads="1"/>
                </p:cNvSpPr>
                <p:nvPr/>
              </p:nvSpPr>
              <p:spPr bwMode="auto">
                <a:xfrm>
                  <a:off x="1345" y="432"/>
                  <a:ext cx="9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8006" name="Text Box 1382"/>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8007" name="Line 1383"/>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8008" name="Group 1384"/>
              <p:cNvGrpSpPr>
                <a:grpSpLocks/>
              </p:cNvGrpSpPr>
              <p:nvPr/>
            </p:nvGrpSpPr>
            <p:grpSpPr bwMode="auto">
              <a:xfrm>
                <a:off x="2448" y="2112"/>
                <a:ext cx="384" cy="86"/>
                <a:chOff x="1152" y="432"/>
                <a:chExt cx="384" cy="86"/>
              </a:xfrm>
            </p:grpSpPr>
            <p:sp>
              <p:nvSpPr>
                <p:cNvPr id="28009" name="Text Box 1385"/>
                <p:cNvSpPr txBox="1">
                  <a:spLocks noChangeArrowheads="1"/>
                </p:cNvSpPr>
                <p:nvPr/>
              </p:nvSpPr>
              <p:spPr bwMode="auto">
                <a:xfrm>
                  <a:off x="1152"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8010" name="Text Box 1386"/>
                <p:cNvSpPr txBox="1">
                  <a:spLocks noChangeArrowheads="1"/>
                </p:cNvSpPr>
                <p:nvPr/>
              </p:nvSpPr>
              <p:spPr bwMode="auto">
                <a:xfrm>
                  <a:off x="1248" y="432"/>
                  <a:ext cx="97"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8011" name="Text Box 1387"/>
                <p:cNvSpPr txBox="1">
                  <a:spLocks noChangeArrowheads="1"/>
                </p:cNvSpPr>
                <p:nvPr/>
              </p:nvSpPr>
              <p:spPr bwMode="auto">
                <a:xfrm>
                  <a:off x="1345" y="432"/>
                  <a:ext cx="95"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8012" name="Text Box 1388"/>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sp>
          <p:nvSpPr>
            <p:cNvPr id="28013" name="AutoShape 1389"/>
            <p:cNvSpPr>
              <a:spLocks noChangeArrowheads="1"/>
            </p:cNvSpPr>
            <p:nvPr/>
          </p:nvSpPr>
          <p:spPr bwMode="auto">
            <a:xfrm>
              <a:off x="3201" y="2652"/>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8014" name="Group 1390"/>
            <p:cNvGrpSpPr>
              <a:grpSpLocks/>
            </p:cNvGrpSpPr>
            <p:nvPr/>
          </p:nvGrpSpPr>
          <p:grpSpPr bwMode="auto">
            <a:xfrm>
              <a:off x="1776" y="3120"/>
              <a:ext cx="384" cy="301"/>
              <a:chOff x="2448" y="2016"/>
              <a:chExt cx="384" cy="301"/>
            </a:xfrm>
          </p:grpSpPr>
          <p:grpSp>
            <p:nvGrpSpPr>
              <p:cNvPr id="28015" name="Group 1391"/>
              <p:cNvGrpSpPr>
                <a:grpSpLocks/>
              </p:cNvGrpSpPr>
              <p:nvPr/>
            </p:nvGrpSpPr>
            <p:grpSpPr bwMode="auto">
              <a:xfrm>
                <a:off x="2448" y="2016"/>
                <a:ext cx="384" cy="205"/>
                <a:chOff x="1152" y="432"/>
                <a:chExt cx="384" cy="205"/>
              </a:xfrm>
            </p:grpSpPr>
            <p:sp>
              <p:nvSpPr>
                <p:cNvPr id="28016" name="Text Box 1392"/>
                <p:cNvSpPr txBox="1">
                  <a:spLocks noChangeArrowheads="1"/>
                </p:cNvSpPr>
                <p:nvPr/>
              </p:nvSpPr>
              <p:spPr bwMode="auto">
                <a:xfrm>
                  <a:off x="1152"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8017" name="Text Box 1393"/>
                <p:cNvSpPr txBox="1">
                  <a:spLocks noChangeArrowheads="1"/>
                </p:cNvSpPr>
                <p:nvPr/>
              </p:nvSpPr>
              <p:spPr bwMode="auto">
                <a:xfrm>
                  <a:off x="1248"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8018" name="Text Box 1394"/>
                <p:cNvSpPr txBox="1">
                  <a:spLocks noChangeArrowheads="1"/>
                </p:cNvSpPr>
                <p:nvPr/>
              </p:nvSpPr>
              <p:spPr bwMode="auto">
                <a:xfrm>
                  <a:off x="1344"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28019" name="Text Box 1395"/>
                <p:cNvSpPr txBox="1">
                  <a:spLocks noChangeArrowheads="1"/>
                </p:cNvSpPr>
                <p:nvPr/>
              </p:nvSpPr>
              <p:spPr bwMode="auto">
                <a:xfrm>
                  <a:off x="1440"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28020" name="Line 139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8021" name="Group 1397"/>
              <p:cNvGrpSpPr>
                <a:grpSpLocks/>
              </p:cNvGrpSpPr>
              <p:nvPr/>
            </p:nvGrpSpPr>
            <p:grpSpPr bwMode="auto">
              <a:xfrm>
                <a:off x="2448" y="2112"/>
                <a:ext cx="384" cy="205"/>
                <a:chOff x="1152" y="432"/>
                <a:chExt cx="384" cy="205"/>
              </a:xfrm>
            </p:grpSpPr>
            <p:sp>
              <p:nvSpPr>
                <p:cNvPr id="28022" name="Text Box 1398"/>
                <p:cNvSpPr txBox="1">
                  <a:spLocks noChangeArrowheads="1"/>
                </p:cNvSpPr>
                <p:nvPr/>
              </p:nvSpPr>
              <p:spPr bwMode="auto">
                <a:xfrm>
                  <a:off x="1152"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28023" name="Text Box 1399"/>
                <p:cNvSpPr txBox="1">
                  <a:spLocks noChangeArrowheads="1"/>
                </p:cNvSpPr>
                <p:nvPr/>
              </p:nvSpPr>
              <p:spPr bwMode="auto">
                <a:xfrm>
                  <a:off x="1248"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28024" name="Text Box 1400"/>
                <p:cNvSpPr txBox="1">
                  <a:spLocks noChangeArrowheads="1"/>
                </p:cNvSpPr>
                <p:nvPr/>
              </p:nvSpPr>
              <p:spPr bwMode="auto">
                <a:xfrm>
                  <a:off x="1344" y="432"/>
                  <a:ext cx="9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28025" name="Text Box 1401"/>
                <p:cNvSpPr txBox="1">
                  <a:spLocks noChangeArrowheads="1"/>
                </p:cNvSpPr>
                <p:nvPr/>
              </p:nvSpPr>
              <p:spPr bwMode="auto">
                <a:xfrm>
                  <a:off x="1440" y="432"/>
                  <a:ext cx="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28026" name="Group 1402"/>
            <p:cNvGrpSpPr>
              <a:grpSpLocks/>
            </p:cNvGrpSpPr>
            <p:nvPr/>
          </p:nvGrpSpPr>
          <p:grpSpPr bwMode="auto">
            <a:xfrm>
              <a:off x="2112" y="2928"/>
              <a:ext cx="336" cy="144"/>
              <a:chOff x="2208" y="288"/>
              <a:chExt cx="1152" cy="240"/>
            </a:xfrm>
          </p:grpSpPr>
          <p:sp>
            <p:nvSpPr>
              <p:cNvPr id="28027" name="Line 1403"/>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8028" name="Line 1404"/>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8029" name="AutoShape 1405"/>
            <p:cNvSpPr>
              <a:spLocks noChangeArrowheads="1"/>
            </p:cNvSpPr>
            <p:nvPr/>
          </p:nvSpPr>
          <p:spPr bwMode="auto">
            <a:xfrm>
              <a:off x="1706" y="3110"/>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8030" name="Rectangle 1406"/>
            <p:cNvSpPr>
              <a:spLocks noChangeArrowheads="1"/>
            </p:cNvSpPr>
            <p:nvPr/>
          </p:nvSpPr>
          <p:spPr bwMode="auto">
            <a:xfrm>
              <a:off x="2315" y="3101"/>
              <a:ext cx="440" cy="254"/>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8031" name="Oval 1407"/>
          <p:cNvSpPr>
            <a:spLocks noChangeArrowheads="1"/>
          </p:cNvSpPr>
          <p:nvPr/>
        </p:nvSpPr>
        <p:spPr bwMode="auto">
          <a:xfrm>
            <a:off x="4310063" y="6135688"/>
            <a:ext cx="1470025" cy="592137"/>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8032" name="AutoShape 1408"/>
          <p:cNvSpPr>
            <a:spLocks noChangeArrowheads="1"/>
          </p:cNvSpPr>
          <p:nvPr/>
        </p:nvSpPr>
        <p:spPr bwMode="auto">
          <a:xfrm>
            <a:off x="5902325" y="6178550"/>
            <a:ext cx="1730375" cy="506413"/>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200"/>
          </a:p>
        </p:txBody>
      </p:sp>
      <p:sp>
        <p:nvSpPr>
          <p:cNvPr id="28033" name="Rectangle 1409"/>
          <p:cNvSpPr>
            <a:spLocks noChangeArrowheads="1"/>
          </p:cNvSpPr>
          <p:nvPr/>
        </p:nvSpPr>
        <p:spPr bwMode="auto">
          <a:xfrm>
            <a:off x="7815263" y="6178550"/>
            <a:ext cx="1135062" cy="50482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8034" name="Text Box 1410"/>
          <p:cNvSpPr txBox="1">
            <a:spLocks noChangeArrowheads="1"/>
          </p:cNvSpPr>
          <p:nvPr/>
        </p:nvSpPr>
        <p:spPr bwMode="auto">
          <a:xfrm>
            <a:off x="7780338" y="6248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Goal State</a:t>
            </a:r>
            <a:endParaRPr lang="en-US"/>
          </a:p>
        </p:txBody>
      </p:sp>
      <p:sp>
        <p:nvSpPr>
          <p:cNvPr id="28035" name="Text Box 1411"/>
          <p:cNvSpPr txBox="1">
            <a:spLocks noChangeArrowheads="1"/>
          </p:cNvSpPr>
          <p:nvPr/>
        </p:nvSpPr>
        <p:spPr bwMode="auto">
          <a:xfrm>
            <a:off x="6011863" y="6248400"/>
            <a:ext cx="1574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Repeated State</a:t>
            </a:r>
          </a:p>
        </p:txBody>
      </p:sp>
      <p:sp>
        <p:nvSpPr>
          <p:cNvPr id="28036" name="Text Box 1412"/>
          <p:cNvSpPr txBox="1">
            <a:spLocks noChangeArrowheads="1"/>
          </p:cNvSpPr>
          <p:nvPr/>
        </p:nvSpPr>
        <p:spPr bwMode="auto">
          <a:xfrm>
            <a:off x="4383088" y="6248400"/>
            <a:ext cx="128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Illegal State</a:t>
            </a:r>
            <a:endParaRPr lang="en-US"/>
          </a:p>
        </p:txBody>
      </p:sp>
      <p:sp>
        <p:nvSpPr>
          <p:cNvPr id="28037" name="Text Box 1413"/>
          <p:cNvSpPr txBox="1">
            <a:spLocks noChangeArrowheads="1"/>
          </p:cNvSpPr>
          <p:nvPr/>
        </p:nvSpPr>
        <p:spPr bwMode="auto">
          <a:xfrm>
            <a:off x="153988" y="6173788"/>
            <a:ext cx="3960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Search Tree for “Farmer, Wolf, Duck, Corn”</a:t>
            </a:r>
            <a:endParaRPr lang="en-US" b="1"/>
          </a:p>
        </p:txBody>
      </p:sp>
      <p:sp>
        <p:nvSpPr>
          <p:cNvPr id="28038" name="Text Box 1414"/>
          <p:cNvSpPr txBox="1">
            <a:spLocks noChangeArrowheads="1"/>
          </p:cNvSpPr>
          <p:nvPr/>
        </p:nvSpPr>
        <p:spPr bwMode="auto">
          <a:xfrm>
            <a:off x="225425" y="4919663"/>
            <a:ext cx="2306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rPr>
              <a:t>Last time we saw</a:t>
            </a:r>
          </a:p>
        </p:txBody>
      </p:sp>
    </p:spTree>
    <p:extLst>
      <p:ext uri="{BB962C8B-B14F-4D97-AF65-F5344CB8AC3E}">
        <p14:creationId xmlns:p14="http://schemas.microsoft.com/office/powerpoint/2010/main" val="2181602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6" name="Rectangle 4"/>
          <p:cNvSpPr>
            <a:spLocks noGrp="1" noChangeArrowheads="1"/>
          </p:cNvSpPr>
          <p:nvPr>
            <p:ph type="title"/>
          </p:nvPr>
        </p:nvSpPr>
        <p:spPr/>
        <p:txBody>
          <a:bodyPr/>
          <a:lstStyle/>
          <a:p>
            <a:r>
              <a:rPr lang="en-US" smtClean="0"/>
              <a:t>Contoh 2 – Eight Puzzle</a:t>
            </a:r>
            <a:endParaRPr lang="en-US"/>
          </a:p>
        </p:txBody>
      </p:sp>
      <p:graphicFrame>
        <p:nvGraphicFramePr>
          <p:cNvPr id="376859" name="Group 27"/>
          <p:cNvGraphicFramePr>
            <a:graphicFrameLocks noGrp="1"/>
          </p:cNvGraphicFramePr>
          <p:nvPr>
            <p:ph sz="half" idx="1"/>
          </p:nvPr>
        </p:nvGraphicFramePr>
        <p:xfrm>
          <a:off x="1295400" y="1981200"/>
          <a:ext cx="2971800" cy="3505200"/>
        </p:xfrm>
        <a:graphic>
          <a:graphicData uri="http://schemas.openxmlformats.org/drawingml/2006/table">
            <a:tbl>
              <a:tblPr/>
              <a:tblGrid>
                <a:gridCol w="990600"/>
                <a:gridCol w="990600"/>
                <a:gridCol w="990600"/>
              </a:tblGrid>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6879" name="Group 47"/>
          <p:cNvGraphicFramePr>
            <a:graphicFrameLocks noGrp="1"/>
          </p:cNvGraphicFramePr>
          <p:nvPr>
            <p:ph sz="half" idx="2"/>
          </p:nvPr>
        </p:nvGraphicFramePr>
        <p:xfrm>
          <a:off x="5257800" y="1905000"/>
          <a:ext cx="2971800" cy="3505200"/>
        </p:xfrm>
        <a:graphic>
          <a:graphicData uri="http://schemas.openxmlformats.org/drawingml/2006/table">
            <a:tbl>
              <a:tblPr/>
              <a:tblGrid>
                <a:gridCol w="990600"/>
                <a:gridCol w="990600"/>
                <a:gridCol w="990600"/>
              </a:tblGrid>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5" name="Picture 3"/>
          <p:cNvPicPr>
            <a:picLocks noChangeAspect="1" noChangeArrowheads="1"/>
          </p:cNvPicPr>
          <p:nvPr/>
        </p:nvPicPr>
        <p:blipFill>
          <a:blip r:embed="rId3"/>
          <a:srcRect/>
          <a:stretch>
            <a:fillRect/>
          </a:stretch>
        </p:blipFill>
        <p:spPr bwMode="auto">
          <a:xfrm>
            <a:off x="663575" y="1250950"/>
            <a:ext cx="7642225" cy="5378450"/>
          </a:xfrm>
          <a:prstGeom prst="rect">
            <a:avLst/>
          </a:prstGeom>
          <a:noFill/>
        </p:spPr>
      </p:pic>
      <p:sp>
        <p:nvSpPr>
          <p:cNvPr id="294916" name="Rectangle 4"/>
          <p:cNvSpPr>
            <a:spLocks noGrp="1" noChangeArrowheads="1"/>
          </p:cNvSpPr>
          <p:nvPr>
            <p:ph type="title"/>
          </p:nvPr>
        </p:nvSpPr>
        <p:spPr/>
        <p:txBody>
          <a:bodyPr>
            <a:noAutofit/>
          </a:bodyPr>
          <a:lstStyle/>
          <a:p>
            <a:r>
              <a:rPr lang="en-US" sz="3600" b="1"/>
              <a:t>State space of the 8-puzzle generated by “move blank” operations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Autofit/>
          </a:bodyPr>
          <a:lstStyle/>
          <a:p>
            <a:r>
              <a:rPr lang="en-US" sz="3600" b="1" dirty="0"/>
              <a:t>The 8-puzzle problem </a:t>
            </a:r>
            <a:r>
              <a:rPr lang="en-US" sz="3600" b="1" dirty="0" smtClean="0"/>
              <a:t/>
            </a:r>
            <a:br>
              <a:rPr lang="en-US" sz="3600" b="1" dirty="0" smtClean="0"/>
            </a:br>
            <a:r>
              <a:rPr lang="en-US" sz="3600" b="1" dirty="0" smtClean="0"/>
              <a:t>as </a:t>
            </a:r>
            <a:r>
              <a:rPr lang="en-US" sz="3600" b="1" dirty="0"/>
              <a:t>state space search</a:t>
            </a:r>
          </a:p>
        </p:txBody>
      </p:sp>
      <p:sp>
        <p:nvSpPr>
          <p:cNvPr id="339971" name="Rectangle 3"/>
          <p:cNvSpPr>
            <a:spLocks noGrp="1" noChangeArrowheads="1"/>
          </p:cNvSpPr>
          <p:nvPr>
            <p:ph type="body" idx="1"/>
          </p:nvPr>
        </p:nvSpPr>
        <p:spPr/>
        <p:txBody>
          <a:bodyPr>
            <a:normAutofit fontScale="92500" lnSpcReduction="20000"/>
          </a:bodyPr>
          <a:lstStyle/>
          <a:p>
            <a:pPr>
              <a:buFontTx/>
              <a:buChar char="•"/>
            </a:pPr>
            <a:r>
              <a:rPr lang="en-US" dirty="0" smtClean="0"/>
              <a:t>State 	: </a:t>
            </a:r>
            <a:r>
              <a:rPr lang="en-US" dirty="0" err="1" smtClean="0"/>
              <a:t>posisi</a:t>
            </a:r>
            <a:r>
              <a:rPr lang="en-US" dirty="0" smtClean="0"/>
              <a:t> board yang legal</a:t>
            </a:r>
          </a:p>
          <a:p>
            <a:pPr>
              <a:buFontTx/>
              <a:buChar char="•"/>
            </a:pPr>
            <a:r>
              <a:rPr lang="en-US" dirty="0" smtClean="0"/>
              <a:t>Operator </a:t>
            </a:r>
            <a:r>
              <a:rPr lang="en-US" dirty="0"/>
              <a:t> </a:t>
            </a:r>
            <a:r>
              <a:rPr lang="en-US" dirty="0" smtClean="0"/>
              <a:t>	: up</a:t>
            </a:r>
            <a:r>
              <a:rPr lang="en-US" dirty="0"/>
              <a:t>, left, down, right </a:t>
            </a:r>
            <a:endParaRPr lang="en-US" dirty="0" smtClean="0"/>
          </a:p>
          <a:p>
            <a:pPr>
              <a:buFontTx/>
              <a:buChar char="•"/>
            </a:pPr>
            <a:r>
              <a:rPr lang="en-US" dirty="0" smtClean="0"/>
              <a:t>Initial state (state </a:t>
            </a:r>
            <a:r>
              <a:rPr lang="en-US" dirty="0" err="1" smtClean="0"/>
              <a:t>awal</a:t>
            </a:r>
            <a:r>
              <a:rPr lang="en-US" dirty="0" smtClean="0"/>
              <a:t>)	: </a:t>
            </a:r>
            <a:r>
              <a:rPr lang="en-US" dirty="0" err="1" smtClean="0"/>
              <a:t>posisi</a:t>
            </a:r>
            <a:r>
              <a:rPr lang="en-US" dirty="0" smtClean="0"/>
              <a:t> board  yang </a:t>
            </a:r>
            <a:r>
              <a:rPr lang="en-US" dirty="0" err="1" smtClean="0"/>
              <a:t>telah</a:t>
            </a:r>
            <a:r>
              <a:rPr lang="en-US" dirty="0" smtClean="0"/>
              <a:t> </a:t>
            </a:r>
            <a:r>
              <a:rPr lang="en-US" dirty="0" err="1" smtClean="0"/>
              <a:t>ditentukan</a:t>
            </a:r>
            <a:endParaRPr lang="en-US" dirty="0" smtClean="0"/>
          </a:p>
          <a:p>
            <a:pPr>
              <a:buFontTx/>
              <a:buChar char="•"/>
            </a:pPr>
            <a:r>
              <a:rPr lang="en-US" dirty="0" smtClean="0"/>
              <a:t>Goal state (state </a:t>
            </a:r>
            <a:r>
              <a:rPr lang="en-US" dirty="0" err="1" smtClean="0"/>
              <a:t>akhir</a:t>
            </a:r>
            <a:r>
              <a:rPr lang="en-US" dirty="0" smtClean="0"/>
              <a:t>)</a:t>
            </a:r>
            <a:r>
              <a:rPr lang="en-US" dirty="0"/>
              <a:t>	: </a:t>
            </a:r>
            <a:r>
              <a:rPr lang="en-US" dirty="0" err="1"/>
              <a:t>posisi</a:t>
            </a:r>
            <a:r>
              <a:rPr lang="en-US" dirty="0"/>
              <a:t> board  yang </a:t>
            </a:r>
            <a:r>
              <a:rPr lang="en-US" dirty="0" err="1"/>
              <a:t>telah</a:t>
            </a:r>
            <a:r>
              <a:rPr lang="en-US" dirty="0"/>
              <a:t> </a:t>
            </a:r>
            <a:r>
              <a:rPr lang="en-US" dirty="0" err="1"/>
              <a:t>ditentukan</a:t>
            </a:r>
            <a:endParaRPr lang="en-US" dirty="0"/>
          </a:p>
          <a:p>
            <a:pPr marL="0" indent="0">
              <a:buNone/>
            </a:pPr>
            <a:endParaRPr lang="en-US" dirty="0" smtClean="0"/>
          </a:p>
          <a:p>
            <a:pPr marL="0" indent="0">
              <a:buNone/>
            </a:pPr>
            <a:r>
              <a:rPr lang="en-US" dirty="0" err="1" smtClean="0"/>
              <a:t>Catatan</a:t>
            </a:r>
            <a:r>
              <a:rPr lang="en-US" dirty="0" smtClean="0"/>
              <a:t> :</a:t>
            </a:r>
          </a:p>
          <a:p>
            <a:pPr marL="0" indent="0">
              <a:buNone/>
            </a:pPr>
            <a:r>
              <a:rPr lang="en-US" dirty="0" smtClean="0"/>
              <a:t>Yang </a:t>
            </a:r>
            <a:r>
              <a:rPr lang="en-US" dirty="0" err="1" smtClean="0"/>
              <a:t>ditekankan</a:t>
            </a:r>
            <a:r>
              <a:rPr lang="en-US" dirty="0" smtClean="0"/>
              <a:t> </a:t>
            </a:r>
            <a:r>
              <a:rPr lang="en-US" dirty="0" err="1" smtClean="0"/>
              <a:t>disini</a:t>
            </a:r>
            <a:r>
              <a:rPr lang="en-US" dirty="0" smtClean="0"/>
              <a:t> </a:t>
            </a:r>
            <a:r>
              <a:rPr lang="en-US" dirty="0" err="1" smtClean="0"/>
              <a:t>buka</a:t>
            </a:r>
            <a:r>
              <a:rPr lang="en-US" dirty="0" err="1" smtClean="0"/>
              <a:t>n</a:t>
            </a:r>
            <a:r>
              <a:rPr lang="en-US" dirty="0" smtClean="0"/>
              <a:t> </a:t>
            </a:r>
            <a:r>
              <a:rPr lang="en-US" dirty="0" err="1" smtClean="0"/>
              <a:t>solusi</a:t>
            </a:r>
            <a:r>
              <a:rPr lang="en-US" dirty="0" smtClean="0"/>
              <a:t> </a:t>
            </a:r>
            <a:r>
              <a:rPr lang="en-US" dirty="0" err="1" smtClean="0"/>
              <a:t>dari</a:t>
            </a:r>
            <a:r>
              <a:rPr lang="en-US" dirty="0" smtClean="0"/>
              <a:t> 8-puzzle, </a:t>
            </a:r>
            <a:r>
              <a:rPr lang="en-US" dirty="0" err="1" smtClean="0"/>
              <a:t>tapi</a:t>
            </a:r>
            <a:r>
              <a:rPr lang="en-US" dirty="0" smtClean="0"/>
              <a:t> </a:t>
            </a:r>
            <a:r>
              <a:rPr lang="en-US" dirty="0" err="1" smtClean="0"/>
              <a:t>lintasan</a:t>
            </a:r>
            <a:r>
              <a:rPr lang="en-US" dirty="0" smtClean="0"/>
              <a:t>/path </a:t>
            </a:r>
            <a:r>
              <a:rPr lang="en-US" dirty="0" err="1" smtClean="0"/>
              <a:t>dari</a:t>
            </a:r>
            <a:r>
              <a:rPr lang="en-US" dirty="0" smtClean="0"/>
              <a:t> state </a:t>
            </a:r>
            <a:r>
              <a:rPr lang="en-US" dirty="0" err="1" smtClean="0"/>
              <a:t>awal</a:t>
            </a:r>
            <a:r>
              <a:rPr lang="en-US" dirty="0" smtClean="0"/>
              <a:t> </a:t>
            </a:r>
            <a:r>
              <a:rPr lang="en-US" dirty="0" err="1" smtClean="0"/>
              <a:t>ke</a:t>
            </a:r>
            <a:r>
              <a:rPr lang="en-US" dirty="0" smtClean="0"/>
              <a:t> state </a:t>
            </a:r>
            <a:r>
              <a:rPr lang="en-US" dirty="0" err="1" smtClean="0"/>
              <a:t>tujuan</a:t>
            </a:r>
            <a:r>
              <a:rPr lang="en-US" dirty="0" smtClean="0"/>
              <a:t>.</a:t>
            </a:r>
            <a:endParaRPr lang="en-US" dirty="0" smtClean="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3"/>
          <a:srcRect/>
          <a:stretch>
            <a:fillRect/>
          </a:stretch>
        </p:blipFill>
        <p:spPr bwMode="auto">
          <a:xfrm>
            <a:off x="663575" y="1250950"/>
            <a:ext cx="7642225" cy="5378450"/>
          </a:xfrm>
          <a:prstGeom prst="rect">
            <a:avLst/>
          </a:prstGeom>
          <a:noFill/>
        </p:spPr>
      </p:pic>
      <p:sp>
        <p:nvSpPr>
          <p:cNvPr id="349187" name="Rectangle 3"/>
          <p:cNvSpPr>
            <a:spLocks noGrp="1" noChangeArrowheads="1"/>
          </p:cNvSpPr>
          <p:nvPr>
            <p:ph type="title"/>
          </p:nvPr>
        </p:nvSpPr>
        <p:spPr/>
        <p:txBody>
          <a:bodyPr>
            <a:normAutofit fontScale="90000"/>
          </a:bodyPr>
          <a:lstStyle/>
          <a:p>
            <a:r>
              <a:rPr lang="en-US" dirty="0"/>
              <a:t>State space of the 8-puzzle </a:t>
            </a:r>
            <a:r>
              <a:rPr lang="en-US" b="0" dirty="0"/>
              <a:t>(repeated)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3" name="Picture 3"/>
          <p:cNvPicPr>
            <a:picLocks noChangeAspect="1" noChangeArrowheads="1"/>
          </p:cNvPicPr>
          <p:nvPr/>
        </p:nvPicPr>
        <p:blipFill>
          <a:blip r:embed="rId3"/>
          <a:srcRect/>
          <a:stretch>
            <a:fillRect/>
          </a:stretch>
        </p:blipFill>
        <p:spPr bwMode="auto">
          <a:xfrm>
            <a:off x="1508125" y="1319213"/>
            <a:ext cx="6188075" cy="4852987"/>
          </a:xfrm>
          <a:prstGeom prst="rect">
            <a:avLst/>
          </a:prstGeom>
          <a:noFill/>
        </p:spPr>
      </p:pic>
      <p:sp>
        <p:nvSpPr>
          <p:cNvPr id="296964" name="Rectangle 4"/>
          <p:cNvSpPr>
            <a:spLocks noGrp="1" noChangeArrowheads="1"/>
          </p:cNvSpPr>
          <p:nvPr>
            <p:ph type="title"/>
          </p:nvPr>
        </p:nvSpPr>
        <p:spPr/>
        <p:txBody>
          <a:bodyPr>
            <a:normAutofit fontScale="90000"/>
          </a:bodyPr>
          <a:lstStyle/>
          <a:p>
            <a:r>
              <a:rPr lang="en-US" smtClean="0"/>
              <a:t>Contoh 3</a:t>
            </a:r>
            <a:br>
              <a:rPr lang="en-US" smtClean="0"/>
            </a:br>
            <a:r>
              <a:rPr lang="en-US" smtClean="0"/>
              <a:t>Traveling Salesperson Problem</a:t>
            </a:r>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sz="2600" dirty="0"/>
              <a:t>Traveling salesperson problem  as state space search</a:t>
            </a:r>
          </a:p>
        </p:txBody>
      </p:sp>
      <p:sp>
        <p:nvSpPr>
          <p:cNvPr id="342019" name="Rectangle 3"/>
          <p:cNvSpPr>
            <a:spLocks noGrp="1" noChangeArrowheads="1"/>
          </p:cNvSpPr>
          <p:nvPr>
            <p:ph type="body" idx="1"/>
          </p:nvPr>
        </p:nvSpPr>
        <p:spPr/>
        <p:txBody>
          <a:bodyPr/>
          <a:lstStyle/>
          <a:p>
            <a:r>
              <a:rPr lang="en-US"/>
              <a:t>The salesperson has n cities to visit and must then return home. Find the shortest path to travel.</a:t>
            </a:r>
          </a:p>
          <a:p>
            <a:pPr>
              <a:buFontTx/>
              <a:buChar char="•"/>
            </a:pPr>
            <a:r>
              <a:rPr lang="en-US"/>
              <a:t> state space:</a:t>
            </a:r>
          </a:p>
          <a:p>
            <a:pPr>
              <a:buFontTx/>
              <a:buChar char="•"/>
            </a:pPr>
            <a:r>
              <a:rPr lang="en-US"/>
              <a:t> operators: </a:t>
            </a:r>
          </a:p>
          <a:p>
            <a:pPr>
              <a:buFontTx/>
              <a:buChar char="•"/>
            </a:pPr>
            <a:r>
              <a:rPr lang="en-US"/>
              <a:t> initial state:</a:t>
            </a:r>
          </a:p>
          <a:p>
            <a:pPr>
              <a:buFontTx/>
              <a:buChar char="•"/>
            </a:pPr>
            <a:r>
              <a:rPr lang="en-US"/>
              <a:t> goal state: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1" name="Picture 3"/>
          <p:cNvPicPr>
            <a:picLocks noChangeAspect="1" noChangeArrowheads="1"/>
          </p:cNvPicPr>
          <p:nvPr/>
        </p:nvPicPr>
        <p:blipFill>
          <a:blip r:embed="rId3"/>
          <a:srcRect/>
          <a:stretch>
            <a:fillRect/>
          </a:stretch>
        </p:blipFill>
        <p:spPr bwMode="auto">
          <a:xfrm>
            <a:off x="1011238" y="1195388"/>
            <a:ext cx="7119937" cy="5510212"/>
          </a:xfrm>
          <a:prstGeom prst="rect">
            <a:avLst/>
          </a:prstGeom>
          <a:noFill/>
        </p:spPr>
      </p:pic>
      <p:sp>
        <p:nvSpPr>
          <p:cNvPr id="299012" name="Rectangle 4"/>
          <p:cNvSpPr>
            <a:spLocks noGrp="1" noChangeArrowheads="1"/>
          </p:cNvSpPr>
          <p:nvPr>
            <p:ph type="title"/>
          </p:nvPr>
        </p:nvSpPr>
        <p:spPr/>
        <p:txBody>
          <a:bodyPr>
            <a:normAutofit fontScale="90000"/>
          </a:bodyPr>
          <a:lstStyle/>
          <a:p>
            <a:r>
              <a:rPr lang="en-US"/>
              <a:t>Search of the traveling salesperson problem. (arc label = cost from root)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9" name="Picture 3"/>
          <p:cNvPicPr>
            <a:picLocks noChangeAspect="1" noChangeArrowheads="1"/>
          </p:cNvPicPr>
          <p:nvPr/>
        </p:nvPicPr>
        <p:blipFill>
          <a:blip r:embed="rId3"/>
          <a:srcRect/>
          <a:stretch>
            <a:fillRect/>
          </a:stretch>
        </p:blipFill>
        <p:spPr bwMode="auto">
          <a:xfrm>
            <a:off x="1295400" y="1371600"/>
            <a:ext cx="5502275" cy="4311650"/>
          </a:xfrm>
          <a:prstGeom prst="rect">
            <a:avLst/>
          </a:prstGeom>
          <a:noFill/>
        </p:spPr>
      </p:pic>
      <p:sp>
        <p:nvSpPr>
          <p:cNvPr id="301060" name="Rectangle 4"/>
          <p:cNvSpPr>
            <a:spLocks noGrp="1" noChangeArrowheads="1"/>
          </p:cNvSpPr>
          <p:nvPr>
            <p:ph type="title"/>
          </p:nvPr>
        </p:nvSpPr>
        <p:spPr/>
        <p:txBody>
          <a:bodyPr/>
          <a:lstStyle/>
          <a:p>
            <a:r>
              <a:rPr lang="en-US"/>
              <a:t>Nearest neighbor path</a:t>
            </a:r>
          </a:p>
        </p:txBody>
      </p:sp>
      <p:sp>
        <p:nvSpPr>
          <p:cNvPr id="301062" name="Text Box 6"/>
          <p:cNvSpPr txBox="1">
            <a:spLocks noChangeArrowheads="1"/>
          </p:cNvSpPr>
          <p:nvPr/>
        </p:nvSpPr>
        <p:spPr bwMode="auto">
          <a:xfrm>
            <a:off x="444500" y="5702300"/>
            <a:ext cx="8013700" cy="850900"/>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a:solidFill>
                  <a:schemeClr val="tx1"/>
                </a:solidFill>
              </a:rPr>
              <a:t>Nearest neighbor path = AEDBCA (550)</a:t>
            </a:r>
          </a:p>
          <a:p>
            <a:pPr algn="l">
              <a:spcBef>
                <a:spcPct val="50000"/>
              </a:spcBef>
            </a:pPr>
            <a:r>
              <a:rPr lang="en-US">
                <a:solidFill>
                  <a:schemeClr val="tx1"/>
                </a:solidFill>
              </a:rPr>
              <a:t>Minimal cost path = ABCDEA (375)</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52400" y="1447800"/>
            <a:ext cx="8763000" cy="4648200"/>
          </a:xfrm>
          <a:prstGeom prst="rect">
            <a:avLst/>
          </a:prstGeom>
          <a:noFill/>
          <a:ln w="9525">
            <a:noFill/>
            <a:miter lim="800000"/>
            <a:headEnd/>
            <a:tailEnd/>
          </a:ln>
          <a:effectLst/>
        </p:spPr>
        <p:txBody>
          <a:bodyPr lIns="92075" tIns="46038" rIns="92075" bIns="46038"/>
          <a:lstStyle/>
          <a:p>
            <a:pPr marL="342900" indent="-342900" eaLnBrk="0" hangingPunct="0">
              <a:spcBef>
                <a:spcPct val="70000"/>
              </a:spcBef>
              <a:buClr>
                <a:schemeClr val="tx2"/>
              </a:buClr>
              <a:buFont typeface="Wingdings" pitchFamily="2" charset="2"/>
              <a:buChar char="w"/>
              <a:defRPr/>
            </a:pPr>
            <a:r>
              <a:rPr lang="en-US" sz="2400" b="1">
                <a:effectLst>
                  <a:outerShdw blurRad="38100" dist="38100" dir="2700000" algn="tl">
                    <a:srgbClr val="C0C0C0"/>
                  </a:outerShdw>
                </a:effectLst>
                <a:latin typeface="Tahoma" pitchFamily="34" charset="0"/>
              </a:rPr>
              <a:t>Breadth-First Search</a:t>
            </a:r>
            <a:endParaRPr lang="en-US" sz="2400">
              <a:latin typeface="Tahoma" pitchFamily="34" charset="0"/>
            </a:endParaRPr>
          </a:p>
          <a:p>
            <a:pPr marL="342900" indent="-342900" eaLnBrk="0" hangingPunct="0">
              <a:spcBef>
                <a:spcPct val="20000"/>
              </a:spcBef>
              <a:defRPr/>
            </a:pPr>
            <a:endParaRPr lang="en-US" sz="1600" b="1">
              <a:latin typeface="Tahoma" pitchFamily="34" charset="0"/>
            </a:endParaRPr>
          </a:p>
          <a:p>
            <a:pPr marL="342900" indent="-342900" eaLnBrk="0" hangingPunct="0">
              <a:spcBef>
                <a:spcPct val="20000"/>
              </a:spcBef>
              <a:defRPr/>
            </a:pPr>
            <a:endParaRPr lang="en-US" sz="1600" b="1">
              <a:latin typeface="Tahoma" pitchFamily="34" charset="0"/>
            </a:endParaRPr>
          </a:p>
          <a:p>
            <a:pPr marL="342900" indent="-342900" eaLnBrk="0" hangingPunct="0">
              <a:spcBef>
                <a:spcPct val="20000"/>
              </a:spcBef>
              <a:defRPr/>
            </a:pPr>
            <a:endParaRPr lang="en-US" sz="1600" b="1">
              <a:latin typeface="Verdana" pitchFamily="34" charset="0"/>
            </a:endParaRPr>
          </a:p>
          <a:p>
            <a:pPr marL="342900" indent="-342900" eaLnBrk="0" hangingPunct="0">
              <a:spcBef>
                <a:spcPct val="20000"/>
              </a:spcBef>
              <a:defRPr/>
            </a:pPr>
            <a:endParaRPr lang="en-US" sz="1600" b="1">
              <a:latin typeface="Verdana" pitchFamily="34" charset="0"/>
            </a:endParaRPr>
          </a:p>
          <a:p>
            <a:pPr marL="342900" indent="-342900" eaLnBrk="0" hangingPunct="0">
              <a:spcBef>
                <a:spcPct val="20000"/>
              </a:spcBef>
              <a:defRPr/>
            </a:pPr>
            <a:endParaRPr lang="en-US" sz="1600" b="1">
              <a:latin typeface="Verdana" pitchFamily="34" charset="0"/>
            </a:endParaRPr>
          </a:p>
          <a:p>
            <a:pPr marL="342900" indent="-342900" eaLnBrk="0" hangingPunct="0">
              <a:spcBef>
                <a:spcPct val="20000"/>
              </a:spcBef>
              <a:defRPr/>
            </a:pPr>
            <a:endParaRPr lang="en-US" sz="1600" b="1">
              <a:latin typeface="Verdana" pitchFamily="34" charset="0"/>
            </a:endParaRPr>
          </a:p>
          <a:p>
            <a:pPr marL="342900" indent="-342900" eaLnBrk="0" hangingPunct="0">
              <a:spcBef>
                <a:spcPct val="20000"/>
              </a:spcBef>
              <a:defRPr/>
            </a:pPr>
            <a:endParaRPr lang="en-US" sz="1600" b="1">
              <a:latin typeface="Verdana" pitchFamily="34" charset="0"/>
            </a:endParaRPr>
          </a:p>
          <a:p>
            <a:pPr marL="342900" indent="-342900" eaLnBrk="0" hangingPunct="0">
              <a:spcBef>
                <a:spcPct val="20000"/>
              </a:spcBef>
              <a:defRPr/>
            </a:pPr>
            <a:endParaRPr lang="en-US" sz="1600" b="1">
              <a:latin typeface="Verdana" pitchFamily="34" charset="0"/>
            </a:endParaRPr>
          </a:p>
        </p:txBody>
      </p:sp>
      <p:sp>
        <p:nvSpPr>
          <p:cNvPr id="38915" name="Rectangle 3"/>
          <p:cNvSpPr>
            <a:spLocks noChangeArrowheads="1"/>
          </p:cNvSpPr>
          <p:nvPr/>
        </p:nvSpPr>
        <p:spPr bwMode="auto">
          <a:xfrm>
            <a:off x="838200" y="438150"/>
            <a:ext cx="7772400" cy="1143000"/>
          </a:xfrm>
          <a:prstGeom prst="rect">
            <a:avLst/>
          </a:prstGeom>
          <a:noFill/>
          <a:ln w="9525">
            <a:noFill/>
            <a:miter lim="800000"/>
            <a:headEnd/>
            <a:tailEnd/>
          </a:ln>
        </p:spPr>
        <p:txBody>
          <a:bodyPr lIns="92075" tIns="46038" rIns="92075" bIns="46038" anchor="ctr"/>
          <a:lstStyle/>
          <a:p>
            <a:pPr eaLnBrk="0" hangingPunct="0"/>
            <a:r>
              <a:rPr lang="en-US" sz="3200" b="1">
                <a:solidFill>
                  <a:schemeClr val="tx2"/>
                </a:solidFill>
                <a:latin typeface="Arial" charset="0"/>
              </a:rPr>
              <a:t>Search</a:t>
            </a:r>
          </a:p>
        </p:txBody>
      </p:sp>
      <p:sp>
        <p:nvSpPr>
          <p:cNvPr id="38916" name="Oval 4"/>
          <p:cNvSpPr>
            <a:spLocks noChangeArrowheads="1"/>
          </p:cNvSpPr>
          <p:nvPr/>
        </p:nvSpPr>
        <p:spPr bwMode="auto">
          <a:xfrm>
            <a:off x="2216150" y="2520950"/>
            <a:ext cx="215900" cy="215900"/>
          </a:xfrm>
          <a:prstGeom prst="ellipse">
            <a:avLst/>
          </a:prstGeom>
          <a:noFill/>
          <a:ln w="12700">
            <a:solidFill>
              <a:schemeClr val="tx1"/>
            </a:solidFill>
            <a:round/>
            <a:headEnd/>
            <a:tailEnd/>
          </a:ln>
        </p:spPr>
        <p:txBody>
          <a:bodyPr wrap="none" anchor="ctr"/>
          <a:lstStyle/>
          <a:p>
            <a:endParaRPr lang="en-US"/>
          </a:p>
        </p:txBody>
      </p:sp>
      <p:sp>
        <p:nvSpPr>
          <p:cNvPr id="38917" name="Oval 5"/>
          <p:cNvSpPr>
            <a:spLocks noChangeArrowheads="1"/>
          </p:cNvSpPr>
          <p:nvPr/>
        </p:nvSpPr>
        <p:spPr bwMode="auto">
          <a:xfrm>
            <a:off x="3359150" y="2520950"/>
            <a:ext cx="215900" cy="215900"/>
          </a:xfrm>
          <a:prstGeom prst="ellipse">
            <a:avLst/>
          </a:prstGeom>
          <a:noFill/>
          <a:ln w="12700">
            <a:solidFill>
              <a:schemeClr val="tx1"/>
            </a:solidFill>
            <a:round/>
            <a:headEnd/>
            <a:tailEnd/>
          </a:ln>
        </p:spPr>
        <p:txBody>
          <a:bodyPr wrap="none" anchor="ctr"/>
          <a:lstStyle/>
          <a:p>
            <a:endParaRPr lang="en-US"/>
          </a:p>
        </p:txBody>
      </p:sp>
      <p:sp>
        <p:nvSpPr>
          <p:cNvPr id="38918" name="Oval 6"/>
          <p:cNvSpPr>
            <a:spLocks noChangeArrowheads="1"/>
          </p:cNvSpPr>
          <p:nvPr/>
        </p:nvSpPr>
        <p:spPr bwMode="auto">
          <a:xfrm>
            <a:off x="3054350" y="3054350"/>
            <a:ext cx="215900" cy="215900"/>
          </a:xfrm>
          <a:prstGeom prst="ellipse">
            <a:avLst/>
          </a:prstGeom>
          <a:noFill/>
          <a:ln w="12700">
            <a:solidFill>
              <a:schemeClr val="tx1"/>
            </a:solidFill>
            <a:round/>
            <a:headEnd/>
            <a:tailEnd/>
          </a:ln>
        </p:spPr>
        <p:txBody>
          <a:bodyPr wrap="none" anchor="ctr"/>
          <a:lstStyle/>
          <a:p>
            <a:endParaRPr lang="en-US"/>
          </a:p>
        </p:txBody>
      </p:sp>
      <p:sp>
        <p:nvSpPr>
          <p:cNvPr id="38919" name="Oval 7"/>
          <p:cNvSpPr>
            <a:spLocks noChangeArrowheads="1"/>
          </p:cNvSpPr>
          <p:nvPr/>
        </p:nvSpPr>
        <p:spPr bwMode="auto">
          <a:xfrm>
            <a:off x="3663950" y="3054350"/>
            <a:ext cx="215900" cy="215900"/>
          </a:xfrm>
          <a:prstGeom prst="ellipse">
            <a:avLst/>
          </a:prstGeom>
          <a:noFill/>
          <a:ln w="12700">
            <a:solidFill>
              <a:schemeClr val="tx1"/>
            </a:solidFill>
            <a:round/>
            <a:headEnd/>
            <a:tailEnd/>
          </a:ln>
        </p:spPr>
        <p:txBody>
          <a:bodyPr wrap="none" anchor="ctr"/>
          <a:lstStyle/>
          <a:p>
            <a:endParaRPr lang="en-US"/>
          </a:p>
        </p:txBody>
      </p:sp>
      <p:sp>
        <p:nvSpPr>
          <p:cNvPr id="38920" name="Oval 8"/>
          <p:cNvSpPr>
            <a:spLocks noChangeArrowheads="1"/>
          </p:cNvSpPr>
          <p:nvPr/>
        </p:nvSpPr>
        <p:spPr bwMode="auto">
          <a:xfrm>
            <a:off x="5035550" y="2520950"/>
            <a:ext cx="215900" cy="215900"/>
          </a:xfrm>
          <a:prstGeom prst="ellipse">
            <a:avLst/>
          </a:prstGeom>
          <a:noFill/>
          <a:ln w="12700">
            <a:solidFill>
              <a:schemeClr val="tx1"/>
            </a:solidFill>
            <a:round/>
            <a:headEnd/>
            <a:tailEnd/>
          </a:ln>
        </p:spPr>
        <p:txBody>
          <a:bodyPr wrap="none" anchor="ctr"/>
          <a:lstStyle/>
          <a:p>
            <a:endParaRPr lang="en-US"/>
          </a:p>
        </p:txBody>
      </p:sp>
      <p:sp>
        <p:nvSpPr>
          <p:cNvPr id="38921" name="Oval 9"/>
          <p:cNvSpPr>
            <a:spLocks noChangeArrowheads="1"/>
          </p:cNvSpPr>
          <p:nvPr/>
        </p:nvSpPr>
        <p:spPr bwMode="auto">
          <a:xfrm>
            <a:off x="4502150" y="3054350"/>
            <a:ext cx="215900" cy="215900"/>
          </a:xfrm>
          <a:prstGeom prst="ellipse">
            <a:avLst/>
          </a:prstGeom>
          <a:noFill/>
          <a:ln w="12700">
            <a:solidFill>
              <a:schemeClr val="tx1"/>
            </a:solidFill>
            <a:round/>
            <a:headEnd/>
            <a:tailEnd/>
          </a:ln>
        </p:spPr>
        <p:txBody>
          <a:bodyPr wrap="none" anchor="ctr"/>
          <a:lstStyle/>
          <a:p>
            <a:endParaRPr lang="en-US"/>
          </a:p>
        </p:txBody>
      </p:sp>
      <p:sp>
        <p:nvSpPr>
          <p:cNvPr id="38922" name="Oval 10"/>
          <p:cNvSpPr>
            <a:spLocks noChangeArrowheads="1"/>
          </p:cNvSpPr>
          <p:nvPr/>
        </p:nvSpPr>
        <p:spPr bwMode="auto">
          <a:xfrm>
            <a:off x="5568950" y="3054350"/>
            <a:ext cx="215900" cy="215900"/>
          </a:xfrm>
          <a:prstGeom prst="ellipse">
            <a:avLst/>
          </a:prstGeom>
          <a:noFill/>
          <a:ln w="12700">
            <a:solidFill>
              <a:schemeClr val="tx1"/>
            </a:solidFill>
            <a:round/>
            <a:headEnd/>
            <a:tailEnd/>
          </a:ln>
        </p:spPr>
        <p:txBody>
          <a:bodyPr wrap="none" anchor="ctr"/>
          <a:lstStyle/>
          <a:p>
            <a:endParaRPr lang="en-US"/>
          </a:p>
        </p:txBody>
      </p:sp>
      <p:sp>
        <p:nvSpPr>
          <p:cNvPr id="38923" name="Oval 11"/>
          <p:cNvSpPr>
            <a:spLocks noChangeArrowheads="1"/>
          </p:cNvSpPr>
          <p:nvPr/>
        </p:nvSpPr>
        <p:spPr bwMode="auto">
          <a:xfrm>
            <a:off x="4197350" y="3587750"/>
            <a:ext cx="215900" cy="215900"/>
          </a:xfrm>
          <a:prstGeom prst="ellipse">
            <a:avLst/>
          </a:prstGeom>
          <a:noFill/>
          <a:ln w="12700">
            <a:solidFill>
              <a:schemeClr val="tx1"/>
            </a:solidFill>
            <a:round/>
            <a:headEnd/>
            <a:tailEnd/>
          </a:ln>
        </p:spPr>
        <p:txBody>
          <a:bodyPr wrap="none" anchor="ctr"/>
          <a:lstStyle/>
          <a:p>
            <a:endParaRPr lang="en-US"/>
          </a:p>
        </p:txBody>
      </p:sp>
      <p:sp>
        <p:nvSpPr>
          <p:cNvPr id="38924" name="Oval 12"/>
          <p:cNvSpPr>
            <a:spLocks noChangeArrowheads="1"/>
          </p:cNvSpPr>
          <p:nvPr/>
        </p:nvSpPr>
        <p:spPr bwMode="auto">
          <a:xfrm>
            <a:off x="4806950" y="3587750"/>
            <a:ext cx="215900" cy="215900"/>
          </a:xfrm>
          <a:prstGeom prst="ellipse">
            <a:avLst/>
          </a:prstGeom>
          <a:noFill/>
          <a:ln w="12700">
            <a:solidFill>
              <a:schemeClr val="tx1"/>
            </a:solidFill>
            <a:round/>
            <a:headEnd/>
            <a:tailEnd/>
          </a:ln>
        </p:spPr>
        <p:txBody>
          <a:bodyPr wrap="none" anchor="ctr"/>
          <a:lstStyle/>
          <a:p>
            <a:endParaRPr lang="en-US"/>
          </a:p>
        </p:txBody>
      </p:sp>
      <p:sp>
        <p:nvSpPr>
          <p:cNvPr id="38925" name="Oval 13"/>
          <p:cNvSpPr>
            <a:spLocks noChangeArrowheads="1"/>
          </p:cNvSpPr>
          <p:nvPr/>
        </p:nvSpPr>
        <p:spPr bwMode="auto">
          <a:xfrm>
            <a:off x="5264150" y="3587750"/>
            <a:ext cx="215900" cy="215900"/>
          </a:xfrm>
          <a:prstGeom prst="ellipse">
            <a:avLst/>
          </a:prstGeom>
          <a:noFill/>
          <a:ln w="12700">
            <a:solidFill>
              <a:schemeClr val="tx1"/>
            </a:solidFill>
            <a:round/>
            <a:headEnd/>
            <a:tailEnd/>
          </a:ln>
        </p:spPr>
        <p:txBody>
          <a:bodyPr wrap="none" anchor="ctr"/>
          <a:lstStyle/>
          <a:p>
            <a:endParaRPr lang="en-US"/>
          </a:p>
        </p:txBody>
      </p:sp>
      <p:sp>
        <p:nvSpPr>
          <p:cNvPr id="38926" name="Oval 14"/>
          <p:cNvSpPr>
            <a:spLocks noChangeArrowheads="1"/>
          </p:cNvSpPr>
          <p:nvPr/>
        </p:nvSpPr>
        <p:spPr bwMode="auto">
          <a:xfrm>
            <a:off x="5873750" y="3587750"/>
            <a:ext cx="215900" cy="215900"/>
          </a:xfrm>
          <a:prstGeom prst="ellipse">
            <a:avLst/>
          </a:prstGeom>
          <a:noFill/>
          <a:ln w="12700">
            <a:solidFill>
              <a:schemeClr val="tx1"/>
            </a:solidFill>
            <a:round/>
            <a:headEnd/>
            <a:tailEnd/>
          </a:ln>
        </p:spPr>
        <p:txBody>
          <a:bodyPr wrap="none" anchor="ctr"/>
          <a:lstStyle/>
          <a:p>
            <a:endParaRPr lang="en-US"/>
          </a:p>
        </p:txBody>
      </p:sp>
      <p:sp>
        <p:nvSpPr>
          <p:cNvPr id="38927" name="Line 15"/>
          <p:cNvSpPr>
            <a:spLocks noChangeShapeType="1"/>
          </p:cNvSpPr>
          <p:nvPr/>
        </p:nvSpPr>
        <p:spPr bwMode="auto">
          <a:xfrm flipH="1">
            <a:off x="3200400" y="27432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38928" name="Line 16"/>
          <p:cNvSpPr>
            <a:spLocks noChangeShapeType="1"/>
          </p:cNvSpPr>
          <p:nvPr/>
        </p:nvSpPr>
        <p:spPr bwMode="auto">
          <a:xfrm>
            <a:off x="3505200" y="27432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38929" name="Line 17"/>
          <p:cNvSpPr>
            <a:spLocks noChangeShapeType="1"/>
          </p:cNvSpPr>
          <p:nvPr/>
        </p:nvSpPr>
        <p:spPr bwMode="auto">
          <a:xfrm flipH="1">
            <a:off x="4343400" y="32766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38930" name="Line 18"/>
          <p:cNvSpPr>
            <a:spLocks noChangeShapeType="1"/>
          </p:cNvSpPr>
          <p:nvPr/>
        </p:nvSpPr>
        <p:spPr bwMode="auto">
          <a:xfrm>
            <a:off x="4648200" y="32766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38931" name="Line 19"/>
          <p:cNvSpPr>
            <a:spLocks noChangeShapeType="1"/>
          </p:cNvSpPr>
          <p:nvPr/>
        </p:nvSpPr>
        <p:spPr bwMode="auto">
          <a:xfrm flipH="1">
            <a:off x="5410200" y="32766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38932" name="Line 20"/>
          <p:cNvSpPr>
            <a:spLocks noChangeShapeType="1"/>
          </p:cNvSpPr>
          <p:nvPr/>
        </p:nvSpPr>
        <p:spPr bwMode="auto">
          <a:xfrm>
            <a:off x="5715000" y="32766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38933" name="Line 21"/>
          <p:cNvSpPr>
            <a:spLocks noChangeShapeType="1"/>
          </p:cNvSpPr>
          <p:nvPr/>
        </p:nvSpPr>
        <p:spPr bwMode="auto">
          <a:xfrm flipH="1">
            <a:off x="4706938" y="2719388"/>
            <a:ext cx="368300" cy="368300"/>
          </a:xfrm>
          <a:prstGeom prst="line">
            <a:avLst/>
          </a:prstGeom>
          <a:noFill/>
          <a:ln w="12700">
            <a:solidFill>
              <a:schemeClr val="tx1"/>
            </a:solidFill>
            <a:round/>
            <a:headEnd type="none" w="sm" len="sm"/>
            <a:tailEnd type="none" w="sm" len="sm"/>
          </a:ln>
        </p:spPr>
        <p:txBody>
          <a:bodyPr/>
          <a:lstStyle/>
          <a:p>
            <a:endParaRPr lang="en-US"/>
          </a:p>
        </p:txBody>
      </p:sp>
      <p:sp>
        <p:nvSpPr>
          <p:cNvPr id="38934" name="Line 22"/>
          <p:cNvSpPr>
            <a:spLocks noChangeShapeType="1"/>
          </p:cNvSpPr>
          <p:nvPr/>
        </p:nvSpPr>
        <p:spPr bwMode="auto">
          <a:xfrm>
            <a:off x="5233988" y="2719388"/>
            <a:ext cx="360362" cy="360362"/>
          </a:xfrm>
          <a:prstGeom prst="line">
            <a:avLst/>
          </a:prstGeom>
          <a:noFill/>
          <a:ln w="12700">
            <a:solidFill>
              <a:schemeClr val="tx1"/>
            </a:solidFill>
            <a:round/>
            <a:headEnd type="none" w="sm" len="sm"/>
            <a:tailEnd type="none" w="sm" len="sm"/>
          </a:ln>
        </p:spPr>
        <p:txBody>
          <a:bodyPr/>
          <a:lstStyle/>
          <a:p>
            <a:endParaRPr lang="en-US"/>
          </a:p>
        </p:txBody>
      </p:sp>
      <p:sp>
        <p:nvSpPr>
          <p:cNvPr id="38935" name="Rectangle 23"/>
          <p:cNvSpPr>
            <a:spLocks noChangeArrowheads="1"/>
          </p:cNvSpPr>
          <p:nvPr/>
        </p:nvSpPr>
        <p:spPr bwMode="auto">
          <a:xfrm>
            <a:off x="6710363" y="2484438"/>
            <a:ext cx="1327287" cy="277641"/>
          </a:xfrm>
          <a:prstGeom prst="rect">
            <a:avLst/>
          </a:prstGeom>
          <a:noFill/>
          <a:ln w="9525">
            <a:noFill/>
            <a:miter lim="800000"/>
            <a:headEnd/>
            <a:tailEnd/>
          </a:ln>
        </p:spPr>
        <p:txBody>
          <a:bodyPr wrap="none" lIns="92075" tIns="46038" rIns="92075" bIns="46038">
            <a:spAutoFit/>
          </a:bodyPr>
          <a:lstStyle/>
          <a:p>
            <a:pPr algn="ctr" eaLnBrk="0" hangingPunct="0"/>
            <a:r>
              <a:rPr lang="en-US" sz="1200">
                <a:latin typeface="Arial" charset="0"/>
              </a:rPr>
              <a:t>DEPTH   </a:t>
            </a:r>
            <a:r>
              <a:rPr lang="en-US" sz="1200" smtClean="0">
                <a:latin typeface="Arial" charset="0"/>
              </a:rPr>
              <a:t>0 (d=0)</a:t>
            </a:r>
            <a:endParaRPr lang="en-US" sz="1200">
              <a:latin typeface="Arial" charset="0"/>
            </a:endParaRPr>
          </a:p>
        </p:txBody>
      </p:sp>
      <p:sp>
        <p:nvSpPr>
          <p:cNvPr id="38936" name="Rectangle 24"/>
          <p:cNvSpPr>
            <a:spLocks noChangeArrowheads="1"/>
          </p:cNvSpPr>
          <p:nvPr/>
        </p:nvSpPr>
        <p:spPr bwMode="auto">
          <a:xfrm>
            <a:off x="6710363" y="3017838"/>
            <a:ext cx="1327287" cy="277641"/>
          </a:xfrm>
          <a:prstGeom prst="rect">
            <a:avLst/>
          </a:prstGeom>
          <a:noFill/>
          <a:ln w="9525">
            <a:noFill/>
            <a:miter lim="800000"/>
            <a:headEnd/>
            <a:tailEnd/>
          </a:ln>
        </p:spPr>
        <p:txBody>
          <a:bodyPr wrap="none" lIns="92075" tIns="46038" rIns="92075" bIns="46038">
            <a:spAutoFit/>
          </a:bodyPr>
          <a:lstStyle/>
          <a:p>
            <a:pPr algn="ctr" eaLnBrk="0" hangingPunct="0"/>
            <a:r>
              <a:rPr lang="en-US" sz="1200">
                <a:latin typeface="Arial" charset="0"/>
              </a:rPr>
              <a:t>DEPTH   </a:t>
            </a:r>
            <a:r>
              <a:rPr lang="en-US" sz="1200" smtClean="0">
                <a:latin typeface="Arial" charset="0"/>
              </a:rPr>
              <a:t>1 (d=1)</a:t>
            </a:r>
            <a:endParaRPr lang="en-US" sz="1200">
              <a:latin typeface="Arial" charset="0"/>
            </a:endParaRPr>
          </a:p>
        </p:txBody>
      </p:sp>
      <p:sp>
        <p:nvSpPr>
          <p:cNvPr id="38937" name="Rectangle 25"/>
          <p:cNvSpPr>
            <a:spLocks noChangeArrowheads="1"/>
          </p:cNvSpPr>
          <p:nvPr/>
        </p:nvSpPr>
        <p:spPr bwMode="auto">
          <a:xfrm>
            <a:off x="6710363" y="3582988"/>
            <a:ext cx="1327287" cy="277641"/>
          </a:xfrm>
          <a:prstGeom prst="rect">
            <a:avLst/>
          </a:prstGeom>
          <a:noFill/>
          <a:ln w="9525">
            <a:noFill/>
            <a:miter lim="800000"/>
            <a:headEnd/>
            <a:tailEnd/>
          </a:ln>
        </p:spPr>
        <p:txBody>
          <a:bodyPr wrap="none" lIns="92075" tIns="46038" rIns="92075" bIns="46038">
            <a:spAutoFit/>
          </a:bodyPr>
          <a:lstStyle/>
          <a:p>
            <a:pPr algn="ctr" eaLnBrk="0" hangingPunct="0"/>
            <a:r>
              <a:rPr lang="en-US" sz="1200">
                <a:latin typeface="Arial" charset="0"/>
              </a:rPr>
              <a:t>DEPTH   </a:t>
            </a:r>
            <a:r>
              <a:rPr lang="en-US" sz="1200" smtClean="0">
                <a:latin typeface="Arial" charset="0"/>
              </a:rPr>
              <a:t>2 (d=2)</a:t>
            </a:r>
            <a:endParaRPr lang="en-US" sz="1200">
              <a:latin typeface="Arial" charset="0"/>
            </a:endParaRPr>
          </a:p>
        </p:txBody>
      </p:sp>
      <p:sp>
        <p:nvSpPr>
          <p:cNvPr id="38938" name="Line 26"/>
          <p:cNvSpPr>
            <a:spLocks noChangeShapeType="1"/>
          </p:cNvSpPr>
          <p:nvPr/>
        </p:nvSpPr>
        <p:spPr bwMode="auto">
          <a:xfrm>
            <a:off x="2514600" y="2622550"/>
            <a:ext cx="4191000" cy="0"/>
          </a:xfrm>
          <a:prstGeom prst="line">
            <a:avLst/>
          </a:prstGeom>
          <a:noFill/>
          <a:ln w="12700">
            <a:solidFill>
              <a:schemeClr val="tx1"/>
            </a:solidFill>
            <a:prstDash val="sysDot"/>
            <a:round/>
            <a:headEnd type="none" w="sm" len="sm"/>
            <a:tailEnd type="none" w="sm" len="sm"/>
          </a:ln>
        </p:spPr>
        <p:txBody>
          <a:bodyPr/>
          <a:lstStyle/>
          <a:p>
            <a:endParaRPr lang="en-US"/>
          </a:p>
        </p:txBody>
      </p:sp>
      <p:sp>
        <p:nvSpPr>
          <p:cNvPr id="38939" name="Line 27"/>
          <p:cNvSpPr>
            <a:spLocks noChangeShapeType="1"/>
          </p:cNvSpPr>
          <p:nvPr/>
        </p:nvSpPr>
        <p:spPr bwMode="auto">
          <a:xfrm>
            <a:off x="2514600" y="3155950"/>
            <a:ext cx="4191000" cy="0"/>
          </a:xfrm>
          <a:prstGeom prst="line">
            <a:avLst/>
          </a:prstGeom>
          <a:noFill/>
          <a:ln w="12700">
            <a:solidFill>
              <a:schemeClr val="tx1"/>
            </a:solidFill>
            <a:prstDash val="sysDot"/>
            <a:round/>
            <a:headEnd type="none" w="sm" len="sm"/>
            <a:tailEnd type="none" w="sm" len="sm"/>
          </a:ln>
        </p:spPr>
        <p:txBody>
          <a:bodyPr/>
          <a:lstStyle/>
          <a:p>
            <a:endParaRPr lang="en-US"/>
          </a:p>
        </p:txBody>
      </p:sp>
      <p:sp>
        <p:nvSpPr>
          <p:cNvPr id="38940" name="Line 28"/>
          <p:cNvSpPr>
            <a:spLocks noChangeShapeType="1"/>
          </p:cNvSpPr>
          <p:nvPr/>
        </p:nvSpPr>
        <p:spPr bwMode="auto">
          <a:xfrm>
            <a:off x="2514600" y="3717925"/>
            <a:ext cx="4191000" cy="0"/>
          </a:xfrm>
          <a:prstGeom prst="line">
            <a:avLst/>
          </a:prstGeom>
          <a:noFill/>
          <a:ln w="12700">
            <a:solidFill>
              <a:schemeClr val="tx1"/>
            </a:solidFill>
            <a:prstDash val="sysDot"/>
            <a:roun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524000" y="685800"/>
            <a:ext cx="6629400" cy="1143000"/>
          </a:xfrm>
        </p:spPr>
        <p:txBody>
          <a:bodyPr/>
          <a:lstStyle/>
          <a:p>
            <a:r>
              <a:rPr lang="en-US" smtClean="0"/>
              <a:t>Deskripsi</a:t>
            </a:r>
            <a:endParaRPr lang="en-GB" smtClean="0"/>
          </a:p>
        </p:txBody>
      </p:sp>
      <p:sp>
        <p:nvSpPr>
          <p:cNvPr id="3077" name="Rectangle 5"/>
          <p:cNvSpPr>
            <a:spLocks noGrp="1" noChangeArrowheads="1"/>
          </p:cNvSpPr>
          <p:nvPr>
            <p:ph idx="1"/>
          </p:nvPr>
        </p:nvSpPr>
        <p:spPr>
          <a:xfrm>
            <a:off x="914400" y="2057400"/>
            <a:ext cx="7772400" cy="2209800"/>
          </a:xfrm>
        </p:spPr>
        <p:txBody>
          <a:bodyPr/>
          <a:lstStyle/>
          <a:p>
            <a:r>
              <a:rPr lang="en-US" smtClean="0"/>
              <a:t>Merupakan algoritma untuk mencari kemungkinan penyelesaian</a:t>
            </a:r>
          </a:p>
          <a:p>
            <a:r>
              <a:rPr lang="en-US" smtClean="0"/>
              <a:t>Sering dijumpai oleh peneliti di bidang AI</a:t>
            </a:r>
          </a:p>
          <a:p>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5" name="Picture 3"/>
          <p:cNvPicPr>
            <a:picLocks noChangeAspect="1" noChangeArrowheads="1"/>
          </p:cNvPicPr>
          <p:nvPr/>
        </p:nvPicPr>
        <p:blipFill>
          <a:blip r:embed="rId3"/>
          <a:srcRect/>
          <a:stretch>
            <a:fillRect/>
          </a:stretch>
        </p:blipFill>
        <p:spPr bwMode="auto">
          <a:xfrm>
            <a:off x="381000" y="1447800"/>
            <a:ext cx="8540750" cy="4854575"/>
          </a:xfrm>
          <a:prstGeom prst="rect">
            <a:avLst/>
          </a:prstGeom>
          <a:noFill/>
        </p:spPr>
      </p:pic>
      <p:sp>
        <p:nvSpPr>
          <p:cNvPr id="315396" name="Rectangle 4"/>
          <p:cNvSpPr>
            <a:spLocks noGrp="1" noChangeArrowheads="1"/>
          </p:cNvSpPr>
          <p:nvPr>
            <p:ph type="title"/>
          </p:nvPr>
        </p:nvSpPr>
        <p:spPr/>
        <p:txBody>
          <a:bodyPr/>
          <a:lstStyle/>
          <a:p>
            <a:r>
              <a:rPr lang="en-US"/>
              <a:t>Breadth_first search algorithm</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idx="4294967295"/>
          </p:nvPr>
        </p:nvSpPr>
        <p:spPr/>
        <p:txBody>
          <a:bodyPr/>
          <a:lstStyle/>
          <a:p>
            <a:r>
              <a:rPr lang="en-US"/>
              <a:t>Search strategies - BFS</a:t>
            </a:r>
          </a:p>
        </p:txBody>
      </p:sp>
      <p:sp>
        <p:nvSpPr>
          <p:cNvPr id="44036" name="Rectangle 4"/>
          <p:cNvSpPr>
            <a:spLocks noChangeArrowheads="1"/>
          </p:cNvSpPr>
          <p:nvPr/>
        </p:nvSpPr>
        <p:spPr bwMode="auto">
          <a:xfrm>
            <a:off x="457200" y="1295400"/>
            <a:ext cx="8229600" cy="5203825"/>
          </a:xfrm>
          <a:prstGeom prst="rect">
            <a:avLst/>
          </a:prstGeom>
          <a:noFill/>
          <a:ln w="9525">
            <a:noFill/>
            <a:miter lim="800000"/>
            <a:headEnd/>
            <a:tailEnd/>
          </a:ln>
          <a:effectLst/>
        </p:spPr>
        <p:txBody>
          <a:bodyPr>
            <a:spAutoFit/>
          </a:bodyPr>
          <a:lstStyle/>
          <a:p>
            <a:pPr defTabSz="565150" eaLnBrk="0" hangingPunct="0"/>
            <a:r>
              <a:rPr lang="en-US" sz="2400" i="1" noProof="1"/>
              <a:t>BreadthFirstSearch</a:t>
            </a:r>
            <a:r>
              <a:rPr lang="en-US" sz="2400" noProof="1"/>
              <a:t>(</a:t>
            </a:r>
            <a:r>
              <a:rPr lang="en-US" sz="2400" b="1"/>
              <a:t>state space </a:t>
            </a:r>
            <a:r>
              <a:rPr lang="en-US" sz="2400">
                <a:sym typeface="Symbol" pitchFamily="18" charset="2"/>
              </a:rPr>
              <a:t></a:t>
            </a:r>
            <a:r>
              <a:rPr lang="en-US" sz="2400"/>
              <a:t>=&lt;S,P,I,G,W&gt;</a:t>
            </a:r>
            <a:r>
              <a:rPr lang="en-US" sz="2400" noProof="1"/>
              <a:t>)</a:t>
            </a:r>
            <a:endParaRPr lang="en-US" sz="2400"/>
          </a:p>
          <a:p>
            <a:pPr defTabSz="565150" eaLnBrk="0" hangingPunct="0"/>
            <a:r>
              <a:rPr lang="en-US" sz="2400"/>
              <a:t>	Open </a:t>
            </a:r>
            <a:r>
              <a:rPr lang="en-US" sz="2400" noProof="1">
                <a:sym typeface="Symbol" pitchFamily="18" charset="2"/>
              </a:rPr>
              <a:t></a:t>
            </a:r>
            <a:r>
              <a:rPr lang="en-US" sz="2400"/>
              <a:t> {I}</a:t>
            </a:r>
          </a:p>
          <a:p>
            <a:pPr defTabSz="565150" eaLnBrk="0" hangingPunct="0"/>
            <a:r>
              <a:rPr lang="en-US" sz="2400"/>
              <a:t>	Closed </a:t>
            </a:r>
            <a:r>
              <a:rPr lang="en-US" sz="2400" noProof="1">
                <a:sym typeface="Symbol" pitchFamily="18" charset="2"/>
              </a:rPr>
              <a:t></a:t>
            </a:r>
            <a:r>
              <a:rPr lang="en-US" sz="2400"/>
              <a:t> </a:t>
            </a:r>
            <a:r>
              <a:rPr lang="en-US" sz="2400" noProof="1">
                <a:sym typeface="Symbol" pitchFamily="18" charset="2"/>
              </a:rPr>
              <a:t></a:t>
            </a:r>
            <a:endParaRPr lang="en-US" sz="2400" noProof="1"/>
          </a:p>
          <a:p>
            <a:pPr defTabSz="565150" eaLnBrk="0" hangingPunct="0"/>
            <a:r>
              <a:rPr lang="en-US" sz="2400" b="1" noProof="1">
                <a:sym typeface="Symbol" pitchFamily="18" charset="2"/>
              </a:rPr>
              <a:t>	while</a:t>
            </a:r>
            <a:r>
              <a:rPr lang="en-US" sz="2400" noProof="1">
                <a:sym typeface="Symbol" pitchFamily="18" charset="2"/>
              </a:rPr>
              <a:t> </a:t>
            </a:r>
            <a:r>
              <a:rPr lang="en-US" sz="2400">
                <a:sym typeface="Symbol" pitchFamily="18" charset="2"/>
              </a:rPr>
              <a:t>Open</a:t>
            </a:r>
            <a:r>
              <a:rPr lang="en-US" sz="2400" noProof="1">
                <a:sym typeface="Symbol" pitchFamily="18" charset="2"/>
              </a:rPr>
              <a:t>  </a:t>
            </a:r>
            <a:r>
              <a:rPr lang="en-US" sz="2400" b="1" noProof="1">
                <a:sym typeface="Symbol" pitchFamily="18" charset="2"/>
              </a:rPr>
              <a:t> do</a:t>
            </a:r>
          </a:p>
          <a:p>
            <a:pPr defTabSz="565150" eaLnBrk="0" hangingPunct="0"/>
            <a:r>
              <a:rPr lang="en-US" sz="2400" b="1" noProof="1">
                <a:sym typeface="Symbol" pitchFamily="18" charset="2"/>
              </a:rPr>
              <a:t>		</a:t>
            </a:r>
            <a:r>
              <a:rPr lang="en-US" sz="2400">
                <a:sym typeface="Symbol" pitchFamily="18" charset="2"/>
              </a:rPr>
              <a:t>x</a:t>
            </a:r>
            <a:r>
              <a:rPr lang="en-US" sz="2400" noProof="1">
                <a:sym typeface="Symbol" pitchFamily="18" charset="2"/>
              </a:rPr>
              <a:t>   </a:t>
            </a:r>
            <a:r>
              <a:rPr lang="en-US" sz="2400" i="1" noProof="1">
                <a:sym typeface="Symbol" pitchFamily="18" charset="2"/>
              </a:rPr>
              <a:t>De</a:t>
            </a:r>
            <a:r>
              <a:rPr lang="en-US" sz="2400" i="1">
                <a:sym typeface="Symbol" pitchFamily="18" charset="2"/>
              </a:rPr>
              <a:t>Q</a:t>
            </a:r>
            <a:r>
              <a:rPr lang="en-US" sz="2400" i="1" noProof="1">
                <a:sym typeface="Symbol" pitchFamily="18" charset="2"/>
              </a:rPr>
              <a:t>ueue</a:t>
            </a:r>
            <a:r>
              <a:rPr lang="en-US" sz="2400">
                <a:sym typeface="Symbol" pitchFamily="18" charset="2"/>
              </a:rPr>
              <a:t>(Open)</a:t>
            </a:r>
          </a:p>
          <a:p>
            <a:pPr defTabSz="565150" eaLnBrk="0" hangingPunct="0"/>
            <a:r>
              <a:rPr lang="en-US" sz="2400">
                <a:sym typeface="Symbol" pitchFamily="18" charset="2"/>
              </a:rPr>
              <a:t>		</a:t>
            </a:r>
            <a:r>
              <a:rPr lang="en-US" sz="2400" b="1">
                <a:sym typeface="Symbol" pitchFamily="18" charset="2"/>
              </a:rPr>
              <a:t>if</a:t>
            </a:r>
            <a:r>
              <a:rPr lang="en-US" sz="2400">
                <a:sym typeface="Symbol" pitchFamily="18" charset="2"/>
              </a:rPr>
              <a:t> </a:t>
            </a:r>
            <a:r>
              <a:rPr lang="en-US" sz="2400" i="1">
                <a:sym typeface="Symbol" pitchFamily="18" charset="2"/>
              </a:rPr>
              <a:t>Goal</a:t>
            </a:r>
            <a:r>
              <a:rPr lang="en-US" sz="2400">
                <a:sym typeface="Symbol" pitchFamily="18" charset="2"/>
              </a:rPr>
              <a:t>(x, ) </a:t>
            </a:r>
            <a:r>
              <a:rPr lang="en-US" sz="2400" b="1">
                <a:sym typeface="Symbol" pitchFamily="18" charset="2"/>
              </a:rPr>
              <a:t>then return</a:t>
            </a:r>
            <a:r>
              <a:rPr lang="en-US" sz="2400">
                <a:sym typeface="Symbol" pitchFamily="18" charset="2"/>
              </a:rPr>
              <a:t> x</a:t>
            </a:r>
          </a:p>
          <a:p>
            <a:pPr defTabSz="565150" eaLnBrk="0" hangingPunct="0"/>
            <a:r>
              <a:rPr lang="en-US" sz="2400" i="1">
                <a:sym typeface="Symbol" pitchFamily="18" charset="2"/>
              </a:rPr>
              <a:t>		Insert</a:t>
            </a:r>
            <a:r>
              <a:rPr lang="en-US" sz="2400" noProof="1">
                <a:sym typeface="Symbol" pitchFamily="18" charset="2"/>
              </a:rPr>
              <a:t>(</a:t>
            </a:r>
            <a:r>
              <a:rPr lang="en-US" sz="2400">
                <a:sym typeface="Symbol" pitchFamily="18" charset="2"/>
              </a:rPr>
              <a:t>x,Closed</a:t>
            </a:r>
            <a:r>
              <a:rPr lang="en-US" sz="2400" noProof="1">
                <a:sym typeface="Symbol" pitchFamily="18" charset="2"/>
              </a:rPr>
              <a:t>)</a:t>
            </a:r>
          </a:p>
          <a:p>
            <a:pPr defTabSz="565150" eaLnBrk="0" hangingPunct="0"/>
            <a:r>
              <a:rPr lang="en-US" sz="2400" noProof="1">
                <a:sym typeface="Symbol" pitchFamily="18" charset="2"/>
              </a:rPr>
              <a:t>		</a:t>
            </a:r>
            <a:r>
              <a:rPr lang="en-US" sz="2400" b="1" noProof="1">
                <a:sym typeface="Symbol" pitchFamily="18" charset="2"/>
              </a:rPr>
              <a:t>for  </a:t>
            </a:r>
            <a:r>
              <a:rPr lang="en-US" sz="2400">
                <a:sym typeface="Symbol" pitchFamily="18" charset="2"/>
              </a:rPr>
              <a:t>y</a:t>
            </a:r>
            <a:r>
              <a:rPr lang="en-US" sz="2400" noProof="1">
                <a:sym typeface="Symbol" pitchFamily="18" charset="2"/>
              </a:rPr>
              <a:t>  </a:t>
            </a:r>
            <a:r>
              <a:rPr lang="en-US" sz="2400" i="1">
                <a:sym typeface="Symbol" pitchFamily="18" charset="2"/>
              </a:rPr>
              <a:t>Child</a:t>
            </a:r>
            <a:r>
              <a:rPr lang="en-US" sz="2400">
                <a:sym typeface="Symbol" pitchFamily="18" charset="2"/>
              </a:rPr>
              <a:t>(x ,)</a:t>
            </a:r>
            <a:r>
              <a:rPr lang="en-US" sz="2400" noProof="1">
                <a:sym typeface="Symbol" pitchFamily="18" charset="2"/>
              </a:rPr>
              <a:t> </a:t>
            </a:r>
            <a:r>
              <a:rPr lang="en-US" sz="2400" b="1" noProof="1">
                <a:sym typeface="Symbol" pitchFamily="18" charset="2"/>
              </a:rPr>
              <a:t>do</a:t>
            </a:r>
          </a:p>
          <a:p>
            <a:pPr defTabSz="565150" eaLnBrk="0" hangingPunct="0"/>
            <a:r>
              <a:rPr lang="en-US" sz="2400" noProof="1">
                <a:sym typeface="Symbol" pitchFamily="18" charset="2"/>
              </a:rPr>
              <a:t>			</a:t>
            </a:r>
            <a:r>
              <a:rPr lang="en-US" sz="2400" b="1" noProof="1">
                <a:sym typeface="Symbol" pitchFamily="18" charset="2"/>
              </a:rPr>
              <a:t>if </a:t>
            </a:r>
            <a:r>
              <a:rPr lang="en-US" sz="2400">
                <a:sym typeface="Symbol" pitchFamily="18" charset="2"/>
              </a:rPr>
              <a:t>yClosed and yOpen</a:t>
            </a:r>
            <a:r>
              <a:rPr lang="en-US" sz="2400" b="1" noProof="1">
                <a:sym typeface="Symbol" pitchFamily="18" charset="2"/>
              </a:rPr>
              <a:t> then</a:t>
            </a:r>
            <a:endParaRPr lang="en-US" sz="2400" noProof="1">
              <a:sym typeface="Symbol" pitchFamily="18" charset="2"/>
            </a:endParaRPr>
          </a:p>
          <a:p>
            <a:pPr defTabSz="565150" eaLnBrk="0" hangingPunct="0"/>
            <a:r>
              <a:rPr lang="en-US" sz="2400" noProof="1">
                <a:sym typeface="Symbol" pitchFamily="18" charset="2"/>
              </a:rPr>
              <a:t>				</a:t>
            </a:r>
            <a:r>
              <a:rPr lang="en-US" sz="2400" i="1" noProof="1">
                <a:sym typeface="Symbol" pitchFamily="18" charset="2"/>
              </a:rPr>
              <a:t>En</a:t>
            </a:r>
            <a:r>
              <a:rPr lang="en-US" sz="2400" i="1">
                <a:sym typeface="Symbol" pitchFamily="18" charset="2"/>
              </a:rPr>
              <a:t>Q</a:t>
            </a:r>
            <a:r>
              <a:rPr lang="en-US" sz="2400" i="1" noProof="1">
                <a:sym typeface="Symbol" pitchFamily="18" charset="2"/>
              </a:rPr>
              <a:t>ueue</a:t>
            </a:r>
            <a:r>
              <a:rPr lang="en-US" sz="2400" noProof="1">
                <a:sym typeface="Symbol" pitchFamily="18" charset="2"/>
              </a:rPr>
              <a:t>(</a:t>
            </a:r>
            <a:r>
              <a:rPr lang="en-US" sz="2400">
                <a:sym typeface="Symbol" pitchFamily="18" charset="2"/>
              </a:rPr>
              <a:t>y,Open</a:t>
            </a:r>
            <a:r>
              <a:rPr lang="en-US" sz="2400" noProof="1">
                <a:sym typeface="Symbol" pitchFamily="18" charset="2"/>
              </a:rPr>
              <a:t>)</a:t>
            </a:r>
            <a:endParaRPr lang="en-US" sz="2400">
              <a:sym typeface="Symbol" pitchFamily="18" charset="2"/>
            </a:endParaRPr>
          </a:p>
          <a:p>
            <a:pPr defTabSz="565150" eaLnBrk="0" hangingPunct="0"/>
            <a:r>
              <a:rPr lang="en-US" sz="2400">
                <a:sym typeface="Symbol" pitchFamily="18" charset="2"/>
              </a:rPr>
              <a:t>	</a:t>
            </a:r>
            <a:r>
              <a:rPr lang="en-US" sz="2400" b="1">
                <a:sym typeface="Symbol" pitchFamily="18" charset="2"/>
              </a:rPr>
              <a:t>return</a:t>
            </a:r>
            <a:r>
              <a:rPr lang="en-US" sz="2400">
                <a:sym typeface="Symbol" pitchFamily="18" charset="2"/>
              </a:rPr>
              <a:t> </a:t>
            </a:r>
            <a:r>
              <a:rPr lang="en-US" sz="2400" i="1">
                <a:sym typeface="Symbol" pitchFamily="18" charset="2"/>
              </a:rPr>
              <a:t>fail</a:t>
            </a:r>
            <a:r>
              <a:rPr lang="en-US" sz="2400" noProof="1">
                <a:sym typeface="Symbol" pitchFamily="18" charset="2"/>
              </a:rPr>
              <a:t>	</a:t>
            </a:r>
            <a:endParaRPr lang="en-US" sz="2400">
              <a:sym typeface="Symbol" pitchFamily="18" charset="2"/>
            </a:endParaRPr>
          </a:p>
          <a:p>
            <a:pPr defTabSz="565150" eaLnBrk="0" hangingPunct="0"/>
            <a:endParaRPr lang="en-US" sz="2400">
              <a:sym typeface="Symbol" pitchFamily="18" charset="2"/>
            </a:endParaRPr>
          </a:p>
          <a:p>
            <a:pPr defTabSz="565150" eaLnBrk="0" hangingPunct="0"/>
            <a:r>
              <a:rPr lang="en-GB" sz="2400">
                <a:sym typeface="Symbol" pitchFamily="18" charset="2"/>
              </a:rPr>
              <a:t>Open is implemented as </a:t>
            </a:r>
            <a:r>
              <a:rPr lang="en-GB" sz="2400" i="1">
                <a:sym typeface="Symbol" pitchFamily="18" charset="2"/>
              </a:rPr>
              <a:t>queue </a:t>
            </a:r>
            <a:r>
              <a:rPr lang="en-GB" sz="2400">
                <a:sym typeface="Symbol" pitchFamily="18" charset="2"/>
              </a:rPr>
              <a:t>(FIFO); Closed can be an arbitrary data structure for sets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152400"/>
            <a:ext cx="7543800" cy="609600"/>
          </a:xfrm>
        </p:spPr>
        <p:txBody>
          <a:bodyPr>
            <a:normAutofit fontScale="90000"/>
          </a:bodyPr>
          <a:lstStyle/>
          <a:p>
            <a:pPr eaLnBrk="1" hangingPunct="1"/>
            <a:r>
              <a:rPr lang="es-MX" altLang="en-US" smtClean="0"/>
              <a:t>Breath-first search</a:t>
            </a:r>
            <a:endParaRPr lang="es-MX" altLang="he-IL" smtClean="0"/>
          </a:p>
        </p:txBody>
      </p:sp>
      <p:sp>
        <p:nvSpPr>
          <p:cNvPr id="40963" name="Oval 3"/>
          <p:cNvSpPr>
            <a:spLocks noChangeArrowheads="1"/>
          </p:cNvSpPr>
          <p:nvPr/>
        </p:nvSpPr>
        <p:spPr bwMode="auto">
          <a:xfrm>
            <a:off x="4184650" y="946150"/>
            <a:ext cx="368300" cy="368300"/>
          </a:xfrm>
          <a:prstGeom prst="ellipse">
            <a:avLst/>
          </a:prstGeom>
          <a:noFill/>
          <a:ln w="12700">
            <a:solidFill>
              <a:schemeClr val="tx1"/>
            </a:solidFill>
            <a:round/>
            <a:headEnd/>
            <a:tailEnd/>
          </a:ln>
        </p:spPr>
        <p:txBody>
          <a:bodyPr wrap="none" anchor="ctr"/>
          <a:lstStyle/>
          <a:p>
            <a:endParaRPr lang="en-US"/>
          </a:p>
        </p:txBody>
      </p:sp>
      <p:sp>
        <p:nvSpPr>
          <p:cNvPr id="40964" name="Oval 4"/>
          <p:cNvSpPr>
            <a:spLocks noChangeArrowheads="1"/>
          </p:cNvSpPr>
          <p:nvPr/>
        </p:nvSpPr>
        <p:spPr bwMode="auto">
          <a:xfrm>
            <a:off x="2813050" y="1631950"/>
            <a:ext cx="368300" cy="368300"/>
          </a:xfrm>
          <a:prstGeom prst="ellipse">
            <a:avLst/>
          </a:prstGeom>
          <a:noFill/>
          <a:ln w="12700">
            <a:solidFill>
              <a:schemeClr val="tx1"/>
            </a:solidFill>
            <a:round/>
            <a:headEnd/>
            <a:tailEnd/>
          </a:ln>
        </p:spPr>
        <p:txBody>
          <a:bodyPr wrap="none" anchor="ctr"/>
          <a:lstStyle/>
          <a:p>
            <a:endParaRPr lang="en-US"/>
          </a:p>
        </p:txBody>
      </p:sp>
      <p:sp>
        <p:nvSpPr>
          <p:cNvPr id="40965" name="Oval 5"/>
          <p:cNvSpPr>
            <a:spLocks noChangeArrowheads="1"/>
          </p:cNvSpPr>
          <p:nvPr/>
        </p:nvSpPr>
        <p:spPr bwMode="auto">
          <a:xfrm>
            <a:off x="2051050" y="2470150"/>
            <a:ext cx="368300" cy="368300"/>
          </a:xfrm>
          <a:prstGeom prst="ellipse">
            <a:avLst/>
          </a:prstGeom>
          <a:noFill/>
          <a:ln w="12700">
            <a:solidFill>
              <a:schemeClr val="tx1"/>
            </a:solidFill>
            <a:round/>
            <a:headEnd/>
            <a:tailEnd/>
          </a:ln>
        </p:spPr>
        <p:txBody>
          <a:bodyPr wrap="none" anchor="ctr"/>
          <a:lstStyle/>
          <a:p>
            <a:endParaRPr lang="en-US"/>
          </a:p>
        </p:txBody>
      </p:sp>
      <p:sp>
        <p:nvSpPr>
          <p:cNvPr id="40966" name="Oval 6"/>
          <p:cNvSpPr>
            <a:spLocks noChangeArrowheads="1"/>
          </p:cNvSpPr>
          <p:nvPr/>
        </p:nvSpPr>
        <p:spPr bwMode="auto">
          <a:xfrm>
            <a:off x="5327650" y="1631950"/>
            <a:ext cx="368300" cy="368300"/>
          </a:xfrm>
          <a:prstGeom prst="ellipse">
            <a:avLst/>
          </a:prstGeom>
          <a:noFill/>
          <a:ln w="12700">
            <a:solidFill>
              <a:schemeClr val="tx1"/>
            </a:solidFill>
            <a:round/>
            <a:headEnd/>
            <a:tailEnd/>
          </a:ln>
        </p:spPr>
        <p:txBody>
          <a:bodyPr wrap="none" anchor="ctr"/>
          <a:lstStyle/>
          <a:p>
            <a:endParaRPr lang="en-US"/>
          </a:p>
        </p:txBody>
      </p:sp>
      <p:sp>
        <p:nvSpPr>
          <p:cNvPr id="40967" name="Oval 7"/>
          <p:cNvSpPr>
            <a:spLocks noChangeArrowheads="1"/>
          </p:cNvSpPr>
          <p:nvPr/>
        </p:nvSpPr>
        <p:spPr bwMode="auto">
          <a:xfrm>
            <a:off x="3270250" y="2470150"/>
            <a:ext cx="368300" cy="368300"/>
          </a:xfrm>
          <a:prstGeom prst="ellipse">
            <a:avLst/>
          </a:prstGeom>
          <a:noFill/>
          <a:ln w="12700">
            <a:solidFill>
              <a:schemeClr val="tx1"/>
            </a:solidFill>
            <a:round/>
            <a:headEnd/>
            <a:tailEnd/>
          </a:ln>
        </p:spPr>
        <p:txBody>
          <a:bodyPr wrap="none" anchor="ctr"/>
          <a:lstStyle/>
          <a:p>
            <a:endParaRPr lang="en-US"/>
          </a:p>
        </p:txBody>
      </p:sp>
      <p:sp>
        <p:nvSpPr>
          <p:cNvPr id="40968" name="Oval 8"/>
          <p:cNvSpPr>
            <a:spLocks noChangeArrowheads="1"/>
          </p:cNvSpPr>
          <p:nvPr/>
        </p:nvSpPr>
        <p:spPr bwMode="auto">
          <a:xfrm>
            <a:off x="6165850" y="2470150"/>
            <a:ext cx="368300" cy="368300"/>
          </a:xfrm>
          <a:prstGeom prst="ellipse">
            <a:avLst/>
          </a:prstGeom>
          <a:noFill/>
          <a:ln w="12700">
            <a:solidFill>
              <a:schemeClr val="tx1"/>
            </a:solidFill>
            <a:round/>
            <a:headEnd/>
            <a:tailEnd/>
          </a:ln>
        </p:spPr>
        <p:txBody>
          <a:bodyPr wrap="none" anchor="ctr"/>
          <a:lstStyle/>
          <a:p>
            <a:endParaRPr lang="en-US"/>
          </a:p>
        </p:txBody>
      </p:sp>
      <p:sp>
        <p:nvSpPr>
          <p:cNvPr id="40969" name="Oval 9"/>
          <p:cNvSpPr>
            <a:spLocks noChangeArrowheads="1"/>
          </p:cNvSpPr>
          <p:nvPr/>
        </p:nvSpPr>
        <p:spPr bwMode="auto">
          <a:xfrm>
            <a:off x="4489450" y="2470150"/>
            <a:ext cx="368300" cy="368300"/>
          </a:xfrm>
          <a:prstGeom prst="ellipse">
            <a:avLst/>
          </a:prstGeom>
          <a:noFill/>
          <a:ln w="12700">
            <a:solidFill>
              <a:schemeClr val="tx1"/>
            </a:solidFill>
            <a:round/>
            <a:headEnd/>
            <a:tailEnd/>
          </a:ln>
        </p:spPr>
        <p:txBody>
          <a:bodyPr wrap="none" anchor="ctr"/>
          <a:lstStyle/>
          <a:p>
            <a:endParaRPr lang="en-US"/>
          </a:p>
        </p:txBody>
      </p:sp>
      <p:sp>
        <p:nvSpPr>
          <p:cNvPr id="40970" name="Oval 10"/>
          <p:cNvSpPr>
            <a:spLocks noChangeArrowheads="1"/>
          </p:cNvSpPr>
          <p:nvPr/>
        </p:nvSpPr>
        <p:spPr bwMode="auto">
          <a:xfrm>
            <a:off x="1822450" y="3384550"/>
            <a:ext cx="368300" cy="368300"/>
          </a:xfrm>
          <a:prstGeom prst="ellipse">
            <a:avLst/>
          </a:prstGeom>
          <a:noFill/>
          <a:ln w="12700">
            <a:solidFill>
              <a:schemeClr val="tx1"/>
            </a:solidFill>
            <a:round/>
            <a:headEnd/>
            <a:tailEnd/>
          </a:ln>
        </p:spPr>
        <p:txBody>
          <a:bodyPr wrap="none" anchor="ctr"/>
          <a:lstStyle/>
          <a:p>
            <a:endParaRPr lang="en-US"/>
          </a:p>
        </p:txBody>
      </p:sp>
      <p:sp>
        <p:nvSpPr>
          <p:cNvPr id="40971" name="Oval 11"/>
          <p:cNvSpPr>
            <a:spLocks noChangeArrowheads="1"/>
          </p:cNvSpPr>
          <p:nvPr/>
        </p:nvSpPr>
        <p:spPr bwMode="auto">
          <a:xfrm>
            <a:off x="3651250" y="3384550"/>
            <a:ext cx="368300" cy="368300"/>
          </a:xfrm>
          <a:prstGeom prst="ellipse">
            <a:avLst/>
          </a:prstGeom>
          <a:noFill/>
          <a:ln w="12700">
            <a:solidFill>
              <a:schemeClr val="tx1"/>
            </a:solidFill>
            <a:round/>
            <a:headEnd/>
            <a:tailEnd/>
          </a:ln>
        </p:spPr>
        <p:txBody>
          <a:bodyPr wrap="none" anchor="ctr"/>
          <a:lstStyle/>
          <a:p>
            <a:endParaRPr lang="en-US"/>
          </a:p>
        </p:txBody>
      </p:sp>
      <p:sp>
        <p:nvSpPr>
          <p:cNvPr id="40972" name="Oval 12"/>
          <p:cNvSpPr>
            <a:spLocks noChangeArrowheads="1"/>
          </p:cNvSpPr>
          <p:nvPr/>
        </p:nvSpPr>
        <p:spPr bwMode="auto">
          <a:xfrm>
            <a:off x="2584450" y="3384550"/>
            <a:ext cx="368300" cy="368300"/>
          </a:xfrm>
          <a:prstGeom prst="ellipse">
            <a:avLst/>
          </a:prstGeom>
          <a:noFill/>
          <a:ln w="12700">
            <a:solidFill>
              <a:schemeClr val="tx1"/>
            </a:solidFill>
            <a:round/>
            <a:headEnd/>
            <a:tailEnd/>
          </a:ln>
        </p:spPr>
        <p:txBody>
          <a:bodyPr wrap="none" anchor="ctr"/>
          <a:lstStyle/>
          <a:p>
            <a:endParaRPr lang="en-US"/>
          </a:p>
        </p:txBody>
      </p:sp>
      <p:sp>
        <p:nvSpPr>
          <p:cNvPr id="40973" name="Oval 13"/>
          <p:cNvSpPr>
            <a:spLocks noChangeArrowheads="1"/>
          </p:cNvSpPr>
          <p:nvPr/>
        </p:nvSpPr>
        <p:spPr bwMode="auto">
          <a:xfrm>
            <a:off x="4565650" y="3384550"/>
            <a:ext cx="368300" cy="368300"/>
          </a:xfrm>
          <a:prstGeom prst="ellipse">
            <a:avLst/>
          </a:prstGeom>
          <a:noFill/>
          <a:ln w="12700">
            <a:solidFill>
              <a:schemeClr val="tx1"/>
            </a:solidFill>
            <a:round/>
            <a:headEnd/>
            <a:tailEnd/>
          </a:ln>
        </p:spPr>
        <p:txBody>
          <a:bodyPr wrap="none" anchor="ctr"/>
          <a:lstStyle/>
          <a:p>
            <a:endParaRPr lang="en-US"/>
          </a:p>
        </p:txBody>
      </p:sp>
      <p:sp>
        <p:nvSpPr>
          <p:cNvPr id="40974" name="Oval 14"/>
          <p:cNvSpPr>
            <a:spLocks noChangeArrowheads="1"/>
          </p:cNvSpPr>
          <p:nvPr/>
        </p:nvSpPr>
        <p:spPr bwMode="auto">
          <a:xfrm>
            <a:off x="6394450" y="3384550"/>
            <a:ext cx="368300" cy="368300"/>
          </a:xfrm>
          <a:prstGeom prst="ellipse">
            <a:avLst/>
          </a:prstGeom>
          <a:noFill/>
          <a:ln w="12700">
            <a:solidFill>
              <a:schemeClr val="tx1"/>
            </a:solidFill>
            <a:round/>
            <a:headEnd/>
            <a:tailEnd/>
          </a:ln>
        </p:spPr>
        <p:txBody>
          <a:bodyPr wrap="none" anchor="ctr"/>
          <a:lstStyle/>
          <a:p>
            <a:endParaRPr lang="en-US"/>
          </a:p>
        </p:txBody>
      </p:sp>
      <p:sp>
        <p:nvSpPr>
          <p:cNvPr id="40975" name="Oval 15"/>
          <p:cNvSpPr>
            <a:spLocks noChangeArrowheads="1"/>
          </p:cNvSpPr>
          <p:nvPr/>
        </p:nvSpPr>
        <p:spPr bwMode="auto">
          <a:xfrm>
            <a:off x="5403850" y="3384550"/>
            <a:ext cx="368300" cy="368300"/>
          </a:xfrm>
          <a:prstGeom prst="ellipse">
            <a:avLst/>
          </a:prstGeom>
          <a:noFill/>
          <a:ln w="12700">
            <a:solidFill>
              <a:schemeClr val="tx1"/>
            </a:solidFill>
            <a:round/>
            <a:headEnd/>
            <a:tailEnd/>
          </a:ln>
        </p:spPr>
        <p:txBody>
          <a:bodyPr wrap="none" anchor="ctr"/>
          <a:lstStyle/>
          <a:p>
            <a:endParaRPr lang="en-US"/>
          </a:p>
        </p:txBody>
      </p:sp>
      <p:sp>
        <p:nvSpPr>
          <p:cNvPr id="40976" name="Oval 16"/>
          <p:cNvSpPr>
            <a:spLocks noChangeArrowheads="1"/>
          </p:cNvSpPr>
          <p:nvPr/>
        </p:nvSpPr>
        <p:spPr bwMode="auto">
          <a:xfrm>
            <a:off x="2432050" y="4527550"/>
            <a:ext cx="368300" cy="368300"/>
          </a:xfrm>
          <a:prstGeom prst="ellipse">
            <a:avLst/>
          </a:prstGeom>
          <a:noFill/>
          <a:ln w="12700">
            <a:solidFill>
              <a:schemeClr val="tx1"/>
            </a:solidFill>
            <a:round/>
            <a:headEnd/>
            <a:tailEnd/>
          </a:ln>
        </p:spPr>
        <p:txBody>
          <a:bodyPr wrap="none" anchor="ctr"/>
          <a:lstStyle/>
          <a:p>
            <a:endParaRPr lang="en-US"/>
          </a:p>
        </p:txBody>
      </p:sp>
      <p:sp>
        <p:nvSpPr>
          <p:cNvPr id="40977" name="Oval 17"/>
          <p:cNvSpPr>
            <a:spLocks noChangeArrowheads="1"/>
          </p:cNvSpPr>
          <p:nvPr/>
        </p:nvSpPr>
        <p:spPr bwMode="auto">
          <a:xfrm>
            <a:off x="1822450" y="4527550"/>
            <a:ext cx="368300" cy="368300"/>
          </a:xfrm>
          <a:prstGeom prst="ellipse">
            <a:avLst/>
          </a:prstGeom>
          <a:noFill/>
          <a:ln w="12700">
            <a:solidFill>
              <a:schemeClr val="tx1"/>
            </a:solidFill>
            <a:round/>
            <a:headEnd/>
            <a:tailEnd/>
          </a:ln>
        </p:spPr>
        <p:txBody>
          <a:bodyPr wrap="none" anchor="ctr"/>
          <a:lstStyle/>
          <a:p>
            <a:endParaRPr lang="en-US"/>
          </a:p>
        </p:txBody>
      </p:sp>
      <p:sp>
        <p:nvSpPr>
          <p:cNvPr id="40978" name="Oval 18"/>
          <p:cNvSpPr>
            <a:spLocks noChangeArrowheads="1"/>
          </p:cNvSpPr>
          <p:nvPr/>
        </p:nvSpPr>
        <p:spPr bwMode="auto">
          <a:xfrm>
            <a:off x="3117850" y="4527550"/>
            <a:ext cx="368300" cy="368300"/>
          </a:xfrm>
          <a:prstGeom prst="ellipse">
            <a:avLst/>
          </a:prstGeom>
          <a:noFill/>
          <a:ln w="12700">
            <a:solidFill>
              <a:schemeClr val="tx1"/>
            </a:solidFill>
            <a:round/>
            <a:headEnd/>
            <a:tailEnd/>
          </a:ln>
        </p:spPr>
        <p:txBody>
          <a:bodyPr wrap="none" anchor="ctr"/>
          <a:lstStyle/>
          <a:p>
            <a:endParaRPr lang="en-US"/>
          </a:p>
        </p:txBody>
      </p:sp>
      <p:sp>
        <p:nvSpPr>
          <p:cNvPr id="40979" name="Oval 19"/>
          <p:cNvSpPr>
            <a:spLocks noChangeArrowheads="1"/>
          </p:cNvSpPr>
          <p:nvPr/>
        </p:nvSpPr>
        <p:spPr bwMode="auto">
          <a:xfrm>
            <a:off x="3727450" y="4527550"/>
            <a:ext cx="368300" cy="368300"/>
          </a:xfrm>
          <a:prstGeom prst="ellipse">
            <a:avLst/>
          </a:prstGeom>
          <a:noFill/>
          <a:ln w="12700">
            <a:solidFill>
              <a:schemeClr val="tx1"/>
            </a:solidFill>
            <a:round/>
            <a:headEnd/>
            <a:tailEnd/>
          </a:ln>
        </p:spPr>
        <p:txBody>
          <a:bodyPr wrap="none" anchor="ctr"/>
          <a:lstStyle/>
          <a:p>
            <a:endParaRPr lang="en-US"/>
          </a:p>
        </p:txBody>
      </p:sp>
      <p:sp>
        <p:nvSpPr>
          <p:cNvPr id="40980" name="Oval 20"/>
          <p:cNvSpPr>
            <a:spLocks noChangeArrowheads="1"/>
          </p:cNvSpPr>
          <p:nvPr/>
        </p:nvSpPr>
        <p:spPr bwMode="auto">
          <a:xfrm>
            <a:off x="4946650" y="4527550"/>
            <a:ext cx="368300" cy="368300"/>
          </a:xfrm>
          <a:prstGeom prst="ellipse">
            <a:avLst/>
          </a:prstGeom>
          <a:noFill/>
          <a:ln w="12700">
            <a:solidFill>
              <a:schemeClr val="tx1"/>
            </a:solidFill>
            <a:round/>
            <a:headEnd/>
            <a:tailEnd/>
          </a:ln>
        </p:spPr>
        <p:txBody>
          <a:bodyPr wrap="none" anchor="ctr"/>
          <a:lstStyle/>
          <a:p>
            <a:endParaRPr lang="en-US"/>
          </a:p>
        </p:txBody>
      </p:sp>
      <p:sp>
        <p:nvSpPr>
          <p:cNvPr id="40981" name="Oval 21"/>
          <p:cNvSpPr>
            <a:spLocks noChangeArrowheads="1"/>
          </p:cNvSpPr>
          <p:nvPr/>
        </p:nvSpPr>
        <p:spPr bwMode="auto">
          <a:xfrm>
            <a:off x="4337050" y="4527550"/>
            <a:ext cx="368300" cy="368300"/>
          </a:xfrm>
          <a:prstGeom prst="ellipse">
            <a:avLst/>
          </a:prstGeom>
          <a:noFill/>
          <a:ln w="12700">
            <a:solidFill>
              <a:schemeClr val="tx1"/>
            </a:solidFill>
            <a:round/>
            <a:headEnd/>
            <a:tailEnd/>
          </a:ln>
        </p:spPr>
        <p:txBody>
          <a:bodyPr wrap="none" anchor="ctr"/>
          <a:lstStyle/>
          <a:p>
            <a:endParaRPr lang="en-US"/>
          </a:p>
        </p:txBody>
      </p:sp>
      <p:sp>
        <p:nvSpPr>
          <p:cNvPr id="40982" name="Oval 22"/>
          <p:cNvSpPr>
            <a:spLocks noChangeArrowheads="1"/>
          </p:cNvSpPr>
          <p:nvPr/>
        </p:nvSpPr>
        <p:spPr bwMode="auto">
          <a:xfrm>
            <a:off x="5556250" y="4527550"/>
            <a:ext cx="368300" cy="368300"/>
          </a:xfrm>
          <a:prstGeom prst="ellipse">
            <a:avLst/>
          </a:prstGeom>
          <a:noFill/>
          <a:ln w="12700">
            <a:solidFill>
              <a:schemeClr val="tx1"/>
            </a:solidFill>
            <a:round/>
            <a:headEnd/>
            <a:tailEnd/>
          </a:ln>
        </p:spPr>
        <p:txBody>
          <a:bodyPr wrap="none" anchor="ctr"/>
          <a:lstStyle/>
          <a:p>
            <a:endParaRPr lang="en-US"/>
          </a:p>
        </p:txBody>
      </p:sp>
      <p:sp>
        <p:nvSpPr>
          <p:cNvPr id="40983" name="Oval 23"/>
          <p:cNvSpPr>
            <a:spLocks noChangeArrowheads="1"/>
          </p:cNvSpPr>
          <p:nvPr/>
        </p:nvSpPr>
        <p:spPr bwMode="auto">
          <a:xfrm>
            <a:off x="6165850" y="4527550"/>
            <a:ext cx="368300" cy="368300"/>
          </a:xfrm>
          <a:prstGeom prst="ellipse">
            <a:avLst/>
          </a:prstGeom>
          <a:noFill/>
          <a:ln w="12700">
            <a:solidFill>
              <a:schemeClr val="tx1"/>
            </a:solidFill>
            <a:round/>
            <a:headEnd/>
            <a:tailEnd/>
          </a:ln>
        </p:spPr>
        <p:txBody>
          <a:bodyPr wrap="none" anchor="ctr"/>
          <a:lstStyle/>
          <a:p>
            <a:endParaRPr lang="en-US"/>
          </a:p>
        </p:txBody>
      </p:sp>
      <p:sp>
        <p:nvSpPr>
          <p:cNvPr id="40984" name="Oval 24"/>
          <p:cNvSpPr>
            <a:spLocks noChangeArrowheads="1"/>
          </p:cNvSpPr>
          <p:nvPr/>
        </p:nvSpPr>
        <p:spPr bwMode="auto">
          <a:xfrm>
            <a:off x="6775450" y="4527550"/>
            <a:ext cx="368300" cy="368300"/>
          </a:xfrm>
          <a:prstGeom prst="ellipse">
            <a:avLst/>
          </a:prstGeom>
          <a:noFill/>
          <a:ln w="12700">
            <a:solidFill>
              <a:schemeClr val="tx1"/>
            </a:solidFill>
            <a:round/>
            <a:headEnd/>
            <a:tailEnd/>
          </a:ln>
        </p:spPr>
        <p:txBody>
          <a:bodyPr wrap="none" anchor="ctr"/>
          <a:lstStyle/>
          <a:p>
            <a:endParaRPr lang="en-US"/>
          </a:p>
        </p:txBody>
      </p:sp>
      <p:sp>
        <p:nvSpPr>
          <p:cNvPr id="40985" name="Oval 25"/>
          <p:cNvSpPr>
            <a:spLocks noChangeArrowheads="1"/>
          </p:cNvSpPr>
          <p:nvPr/>
        </p:nvSpPr>
        <p:spPr bwMode="auto">
          <a:xfrm>
            <a:off x="2432050" y="5441950"/>
            <a:ext cx="368300" cy="368300"/>
          </a:xfrm>
          <a:prstGeom prst="ellipse">
            <a:avLst/>
          </a:prstGeom>
          <a:noFill/>
          <a:ln w="12700">
            <a:solidFill>
              <a:schemeClr val="tx1"/>
            </a:solidFill>
            <a:round/>
            <a:headEnd/>
            <a:tailEnd/>
          </a:ln>
        </p:spPr>
        <p:txBody>
          <a:bodyPr wrap="none" anchor="ctr"/>
          <a:lstStyle/>
          <a:p>
            <a:endParaRPr lang="en-US"/>
          </a:p>
        </p:txBody>
      </p:sp>
      <p:sp>
        <p:nvSpPr>
          <p:cNvPr id="40986" name="Oval 26"/>
          <p:cNvSpPr>
            <a:spLocks noChangeArrowheads="1"/>
          </p:cNvSpPr>
          <p:nvPr/>
        </p:nvSpPr>
        <p:spPr bwMode="auto">
          <a:xfrm>
            <a:off x="3117850" y="5441950"/>
            <a:ext cx="368300" cy="368300"/>
          </a:xfrm>
          <a:prstGeom prst="ellipse">
            <a:avLst/>
          </a:prstGeom>
          <a:noFill/>
          <a:ln w="12700">
            <a:solidFill>
              <a:schemeClr val="tx1"/>
            </a:solidFill>
            <a:round/>
            <a:headEnd/>
            <a:tailEnd/>
          </a:ln>
        </p:spPr>
        <p:txBody>
          <a:bodyPr wrap="none" anchor="ctr"/>
          <a:lstStyle/>
          <a:p>
            <a:endParaRPr lang="en-US"/>
          </a:p>
        </p:txBody>
      </p:sp>
      <p:sp>
        <p:nvSpPr>
          <p:cNvPr id="40987" name="Oval 27"/>
          <p:cNvSpPr>
            <a:spLocks noChangeArrowheads="1"/>
          </p:cNvSpPr>
          <p:nvPr/>
        </p:nvSpPr>
        <p:spPr bwMode="auto">
          <a:xfrm>
            <a:off x="3727450" y="5441950"/>
            <a:ext cx="368300" cy="368300"/>
          </a:xfrm>
          <a:prstGeom prst="ellipse">
            <a:avLst/>
          </a:prstGeom>
          <a:noFill/>
          <a:ln w="12700">
            <a:solidFill>
              <a:schemeClr val="tx1"/>
            </a:solidFill>
            <a:round/>
            <a:headEnd/>
            <a:tailEnd/>
          </a:ln>
        </p:spPr>
        <p:txBody>
          <a:bodyPr wrap="none" anchor="ctr"/>
          <a:lstStyle/>
          <a:p>
            <a:endParaRPr lang="en-US"/>
          </a:p>
        </p:txBody>
      </p:sp>
      <p:sp>
        <p:nvSpPr>
          <p:cNvPr id="40988" name="Oval 28"/>
          <p:cNvSpPr>
            <a:spLocks noChangeArrowheads="1"/>
          </p:cNvSpPr>
          <p:nvPr/>
        </p:nvSpPr>
        <p:spPr bwMode="auto">
          <a:xfrm>
            <a:off x="4946650" y="5441950"/>
            <a:ext cx="368300" cy="368300"/>
          </a:xfrm>
          <a:prstGeom prst="ellipse">
            <a:avLst/>
          </a:prstGeom>
          <a:noFill/>
          <a:ln w="12700">
            <a:solidFill>
              <a:schemeClr val="tx1"/>
            </a:solidFill>
            <a:round/>
            <a:headEnd/>
            <a:tailEnd/>
          </a:ln>
        </p:spPr>
        <p:txBody>
          <a:bodyPr wrap="none" anchor="ctr"/>
          <a:lstStyle/>
          <a:p>
            <a:endParaRPr lang="en-US"/>
          </a:p>
        </p:txBody>
      </p:sp>
      <p:sp>
        <p:nvSpPr>
          <p:cNvPr id="40989" name="Line 29"/>
          <p:cNvSpPr>
            <a:spLocks noChangeShapeType="1"/>
          </p:cNvSpPr>
          <p:nvPr/>
        </p:nvSpPr>
        <p:spPr bwMode="auto">
          <a:xfrm flipH="1">
            <a:off x="3189288" y="1322388"/>
            <a:ext cx="1141412" cy="379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0" name="Line 30"/>
          <p:cNvSpPr>
            <a:spLocks noChangeShapeType="1"/>
          </p:cNvSpPr>
          <p:nvPr/>
        </p:nvSpPr>
        <p:spPr bwMode="auto">
          <a:xfrm>
            <a:off x="4332288" y="1322388"/>
            <a:ext cx="989012" cy="4556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1" name="Line 31"/>
          <p:cNvSpPr>
            <a:spLocks noChangeShapeType="1"/>
          </p:cNvSpPr>
          <p:nvPr/>
        </p:nvSpPr>
        <p:spPr bwMode="auto">
          <a:xfrm flipH="1">
            <a:off x="2351088" y="2008188"/>
            <a:ext cx="608012"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2" name="Line 32"/>
          <p:cNvSpPr>
            <a:spLocks noChangeShapeType="1"/>
          </p:cNvSpPr>
          <p:nvPr/>
        </p:nvSpPr>
        <p:spPr bwMode="auto">
          <a:xfrm>
            <a:off x="2960688" y="2008188"/>
            <a:ext cx="379412" cy="4556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3" name="Line 33"/>
          <p:cNvSpPr>
            <a:spLocks noChangeShapeType="1"/>
          </p:cNvSpPr>
          <p:nvPr/>
        </p:nvSpPr>
        <p:spPr bwMode="auto">
          <a:xfrm flipH="1">
            <a:off x="4865688" y="2008188"/>
            <a:ext cx="608012"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4" name="Line 34"/>
          <p:cNvSpPr>
            <a:spLocks noChangeShapeType="1"/>
          </p:cNvSpPr>
          <p:nvPr/>
        </p:nvSpPr>
        <p:spPr bwMode="auto">
          <a:xfrm>
            <a:off x="5475288" y="2008188"/>
            <a:ext cx="760412" cy="4556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5" name="Line 35"/>
          <p:cNvSpPr>
            <a:spLocks noChangeShapeType="1"/>
          </p:cNvSpPr>
          <p:nvPr/>
        </p:nvSpPr>
        <p:spPr bwMode="auto">
          <a:xfrm flipV="1">
            <a:off x="2122488" y="2846388"/>
            <a:ext cx="150812"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6" name="Line 36"/>
          <p:cNvSpPr>
            <a:spLocks noChangeShapeType="1"/>
          </p:cNvSpPr>
          <p:nvPr/>
        </p:nvSpPr>
        <p:spPr bwMode="auto">
          <a:xfrm>
            <a:off x="2274888" y="2846388"/>
            <a:ext cx="379412"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7" name="Line 37"/>
          <p:cNvSpPr>
            <a:spLocks noChangeShapeType="1"/>
          </p:cNvSpPr>
          <p:nvPr/>
        </p:nvSpPr>
        <p:spPr bwMode="auto">
          <a:xfrm>
            <a:off x="3494088" y="2846388"/>
            <a:ext cx="303212"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8" name="Line 38"/>
          <p:cNvSpPr>
            <a:spLocks noChangeShapeType="1"/>
          </p:cNvSpPr>
          <p:nvPr/>
        </p:nvSpPr>
        <p:spPr bwMode="auto">
          <a:xfrm>
            <a:off x="4711700" y="28463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9" name="Line 39"/>
          <p:cNvSpPr>
            <a:spLocks noChangeShapeType="1"/>
          </p:cNvSpPr>
          <p:nvPr/>
        </p:nvSpPr>
        <p:spPr bwMode="auto">
          <a:xfrm flipV="1">
            <a:off x="5703888" y="2846388"/>
            <a:ext cx="608012" cy="6080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0" name="Line 40"/>
          <p:cNvSpPr>
            <a:spLocks noChangeShapeType="1"/>
          </p:cNvSpPr>
          <p:nvPr/>
        </p:nvSpPr>
        <p:spPr bwMode="auto">
          <a:xfrm>
            <a:off x="6313488" y="2846388"/>
            <a:ext cx="227012"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1" name="Line 41"/>
          <p:cNvSpPr>
            <a:spLocks noChangeShapeType="1"/>
          </p:cNvSpPr>
          <p:nvPr/>
        </p:nvSpPr>
        <p:spPr bwMode="auto">
          <a:xfrm flipV="1">
            <a:off x="2122488" y="3760788"/>
            <a:ext cx="608012"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2" name="Line 42"/>
          <p:cNvSpPr>
            <a:spLocks noChangeShapeType="1"/>
          </p:cNvSpPr>
          <p:nvPr/>
        </p:nvSpPr>
        <p:spPr bwMode="auto">
          <a:xfrm flipH="1">
            <a:off x="2655888" y="3760788"/>
            <a:ext cx="74612"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3" name="Line 43"/>
          <p:cNvSpPr>
            <a:spLocks noChangeShapeType="1"/>
          </p:cNvSpPr>
          <p:nvPr/>
        </p:nvSpPr>
        <p:spPr bwMode="auto">
          <a:xfrm flipV="1">
            <a:off x="3341688" y="3760788"/>
            <a:ext cx="455612"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4" name="Line 44"/>
          <p:cNvSpPr>
            <a:spLocks noChangeShapeType="1"/>
          </p:cNvSpPr>
          <p:nvPr/>
        </p:nvSpPr>
        <p:spPr bwMode="auto">
          <a:xfrm>
            <a:off x="3798888" y="3760788"/>
            <a:ext cx="74612"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5" name="Line 45"/>
          <p:cNvSpPr>
            <a:spLocks noChangeShapeType="1"/>
          </p:cNvSpPr>
          <p:nvPr/>
        </p:nvSpPr>
        <p:spPr bwMode="auto">
          <a:xfrm flipV="1">
            <a:off x="4560888" y="3760788"/>
            <a:ext cx="227012"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6" name="Line 46"/>
          <p:cNvSpPr>
            <a:spLocks noChangeShapeType="1"/>
          </p:cNvSpPr>
          <p:nvPr/>
        </p:nvSpPr>
        <p:spPr bwMode="auto">
          <a:xfrm>
            <a:off x="4789488" y="3760788"/>
            <a:ext cx="303212"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7" name="Line 47"/>
          <p:cNvSpPr>
            <a:spLocks noChangeShapeType="1"/>
          </p:cNvSpPr>
          <p:nvPr/>
        </p:nvSpPr>
        <p:spPr bwMode="auto">
          <a:xfrm flipH="1" flipV="1">
            <a:off x="5627688" y="3760788"/>
            <a:ext cx="74612"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8" name="Line 48"/>
          <p:cNvSpPr>
            <a:spLocks noChangeShapeType="1"/>
          </p:cNvSpPr>
          <p:nvPr/>
        </p:nvSpPr>
        <p:spPr bwMode="auto">
          <a:xfrm>
            <a:off x="5627688" y="3760788"/>
            <a:ext cx="684212"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9" name="Line 49"/>
          <p:cNvSpPr>
            <a:spLocks noChangeShapeType="1"/>
          </p:cNvSpPr>
          <p:nvPr/>
        </p:nvSpPr>
        <p:spPr bwMode="auto">
          <a:xfrm flipH="1" flipV="1">
            <a:off x="6618288" y="3760788"/>
            <a:ext cx="303212"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0" name="Line 50"/>
          <p:cNvSpPr>
            <a:spLocks noChangeShapeType="1"/>
          </p:cNvSpPr>
          <p:nvPr/>
        </p:nvSpPr>
        <p:spPr bwMode="auto">
          <a:xfrm flipV="1">
            <a:off x="2654300" y="49037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1" name="Line 51"/>
          <p:cNvSpPr>
            <a:spLocks noChangeShapeType="1"/>
          </p:cNvSpPr>
          <p:nvPr/>
        </p:nvSpPr>
        <p:spPr bwMode="auto">
          <a:xfrm flipV="1">
            <a:off x="3263900" y="49037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2" name="Line 52"/>
          <p:cNvSpPr>
            <a:spLocks noChangeShapeType="1"/>
          </p:cNvSpPr>
          <p:nvPr/>
        </p:nvSpPr>
        <p:spPr bwMode="auto">
          <a:xfrm flipV="1">
            <a:off x="3949700" y="49037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3" name="Line 53"/>
          <p:cNvSpPr>
            <a:spLocks noChangeShapeType="1"/>
          </p:cNvSpPr>
          <p:nvPr/>
        </p:nvSpPr>
        <p:spPr bwMode="auto">
          <a:xfrm flipV="1">
            <a:off x="5092700" y="49037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4" name="Line 54"/>
          <p:cNvSpPr>
            <a:spLocks noChangeShapeType="1"/>
          </p:cNvSpPr>
          <p:nvPr/>
        </p:nvSpPr>
        <p:spPr bwMode="auto">
          <a:xfrm flipH="1" flipV="1">
            <a:off x="5092700" y="5818188"/>
            <a:ext cx="12700" cy="277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5" name="Rectangle 55"/>
          <p:cNvSpPr>
            <a:spLocks noChangeArrowheads="1"/>
          </p:cNvSpPr>
          <p:nvPr/>
        </p:nvSpPr>
        <p:spPr bwMode="auto">
          <a:xfrm>
            <a:off x="4191000" y="990600"/>
            <a:ext cx="4492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S</a:t>
            </a:r>
          </a:p>
        </p:txBody>
      </p:sp>
      <p:sp>
        <p:nvSpPr>
          <p:cNvPr id="41016" name="Rectangle 56"/>
          <p:cNvSpPr>
            <a:spLocks noChangeArrowheads="1"/>
          </p:cNvSpPr>
          <p:nvPr/>
        </p:nvSpPr>
        <p:spPr bwMode="auto">
          <a:xfrm>
            <a:off x="2819400" y="16764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41017" name="Rectangle 57"/>
          <p:cNvSpPr>
            <a:spLocks noChangeArrowheads="1"/>
          </p:cNvSpPr>
          <p:nvPr/>
        </p:nvSpPr>
        <p:spPr bwMode="auto">
          <a:xfrm>
            <a:off x="5334000" y="16764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41018" name="Rectangle 58"/>
          <p:cNvSpPr>
            <a:spLocks noChangeArrowheads="1"/>
          </p:cNvSpPr>
          <p:nvPr/>
        </p:nvSpPr>
        <p:spPr bwMode="auto">
          <a:xfrm>
            <a:off x="2057400" y="2514600"/>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41019" name="Rectangle 59"/>
          <p:cNvSpPr>
            <a:spLocks noChangeArrowheads="1"/>
          </p:cNvSpPr>
          <p:nvPr/>
        </p:nvSpPr>
        <p:spPr bwMode="auto">
          <a:xfrm>
            <a:off x="3276600" y="25146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41020" name="Rectangle 60"/>
          <p:cNvSpPr>
            <a:spLocks noChangeArrowheads="1"/>
          </p:cNvSpPr>
          <p:nvPr/>
        </p:nvSpPr>
        <p:spPr bwMode="auto">
          <a:xfrm>
            <a:off x="4495800" y="25146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41021" name="Rectangle 61"/>
          <p:cNvSpPr>
            <a:spLocks noChangeArrowheads="1"/>
          </p:cNvSpPr>
          <p:nvPr/>
        </p:nvSpPr>
        <p:spPr bwMode="auto">
          <a:xfrm>
            <a:off x="6172200" y="2514600"/>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41022" name="Rectangle 62"/>
          <p:cNvSpPr>
            <a:spLocks noChangeArrowheads="1"/>
          </p:cNvSpPr>
          <p:nvPr/>
        </p:nvSpPr>
        <p:spPr bwMode="auto">
          <a:xfrm>
            <a:off x="1828800" y="34290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41023" name="Rectangle 63"/>
          <p:cNvSpPr>
            <a:spLocks noChangeArrowheads="1"/>
          </p:cNvSpPr>
          <p:nvPr/>
        </p:nvSpPr>
        <p:spPr bwMode="auto">
          <a:xfrm>
            <a:off x="2590800" y="3429000"/>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41024" name="Rectangle 64"/>
          <p:cNvSpPr>
            <a:spLocks noChangeArrowheads="1"/>
          </p:cNvSpPr>
          <p:nvPr/>
        </p:nvSpPr>
        <p:spPr bwMode="auto">
          <a:xfrm>
            <a:off x="3657600" y="3429000"/>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41025" name="Rectangle 65"/>
          <p:cNvSpPr>
            <a:spLocks noChangeArrowheads="1"/>
          </p:cNvSpPr>
          <p:nvPr/>
        </p:nvSpPr>
        <p:spPr bwMode="auto">
          <a:xfrm>
            <a:off x="4572000" y="3429000"/>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41026" name="Rectangle 66"/>
          <p:cNvSpPr>
            <a:spLocks noChangeArrowheads="1"/>
          </p:cNvSpPr>
          <p:nvPr/>
        </p:nvSpPr>
        <p:spPr bwMode="auto">
          <a:xfrm>
            <a:off x="5410200" y="3429000"/>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41027" name="Rectangle 67"/>
          <p:cNvSpPr>
            <a:spLocks noChangeArrowheads="1"/>
          </p:cNvSpPr>
          <p:nvPr/>
        </p:nvSpPr>
        <p:spPr bwMode="auto">
          <a:xfrm>
            <a:off x="6400800" y="3429000"/>
            <a:ext cx="465138"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41028" name="Rectangle 68"/>
          <p:cNvSpPr>
            <a:spLocks noChangeArrowheads="1"/>
          </p:cNvSpPr>
          <p:nvPr/>
        </p:nvSpPr>
        <p:spPr bwMode="auto">
          <a:xfrm>
            <a:off x="1828800" y="45720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41029" name="Rectangle 69"/>
          <p:cNvSpPr>
            <a:spLocks noChangeArrowheads="1"/>
          </p:cNvSpPr>
          <p:nvPr/>
        </p:nvSpPr>
        <p:spPr bwMode="auto">
          <a:xfrm>
            <a:off x="2438400" y="4572000"/>
            <a:ext cx="465138"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41030" name="Rectangle 70"/>
          <p:cNvSpPr>
            <a:spLocks noChangeArrowheads="1"/>
          </p:cNvSpPr>
          <p:nvPr/>
        </p:nvSpPr>
        <p:spPr bwMode="auto">
          <a:xfrm>
            <a:off x="3124200" y="4572000"/>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41031" name="Rectangle 71"/>
          <p:cNvSpPr>
            <a:spLocks noChangeArrowheads="1"/>
          </p:cNvSpPr>
          <p:nvPr/>
        </p:nvSpPr>
        <p:spPr bwMode="auto">
          <a:xfrm>
            <a:off x="3733800" y="4572000"/>
            <a:ext cx="465138"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41032" name="Rectangle 72"/>
          <p:cNvSpPr>
            <a:spLocks noChangeArrowheads="1"/>
          </p:cNvSpPr>
          <p:nvPr/>
        </p:nvSpPr>
        <p:spPr bwMode="auto">
          <a:xfrm>
            <a:off x="4343400" y="45720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41033" name="Rectangle 73"/>
          <p:cNvSpPr>
            <a:spLocks noChangeArrowheads="1"/>
          </p:cNvSpPr>
          <p:nvPr/>
        </p:nvSpPr>
        <p:spPr bwMode="auto">
          <a:xfrm>
            <a:off x="4953000" y="4572000"/>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41034" name="Rectangle 74"/>
          <p:cNvSpPr>
            <a:spLocks noChangeArrowheads="1"/>
          </p:cNvSpPr>
          <p:nvPr/>
        </p:nvSpPr>
        <p:spPr bwMode="auto">
          <a:xfrm>
            <a:off x="5562600" y="45720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41035" name="Rectangle 75"/>
          <p:cNvSpPr>
            <a:spLocks noChangeArrowheads="1"/>
          </p:cNvSpPr>
          <p:nvPr/>
        </p:nvSpPr>
        <p:spPr bwMode="auto">
          <a:xfrm>
            <a:off x="6172200" y="45720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41036" name="Rectangle 76"/>
          <p:cNvSpPr>
            <a:spLocks noChangeArrowheads="1"/>
          </p:cNvSpPr>
          <p:nvPr/>
        </p:nvSpPr>
        <p:spPr bwMode="auto">
          <a:xfrm>
            <a:off x="6781800" y="4572000"/>
            <a:ext cx="515938"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41037" name="Rectangle 77"/>
          <p:cNvSpPr>
            <a:spLocks noChangeArrowheads="1"/>
          </p:cNvSpPr>
          <p:nvPr/>
        </p:nvSpPr>
        <p:spPr bwMode="auto">
          <a:xfrm>
            <a:off x="2438400" y="5486400"/>
            <a:ext cx="515938"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41038" name="Rectangle 78"/>
          <p:cNvSpPr>
            <a:spLocks noChangeArrowheads="1"/>
          </p:cNvSpPr>
          <p:nvPr/>
        </p:nvSpPr>
        <p:spPr bwMode="auto">
          <a:xfrm>
            <a:off x="3124200" y="5486400"/>
            <a:ext cx="500063"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41039" name="Rectangle 79"/>
          <p:cNvSpPr>
            <a:spLocks noChangeArrowheads="1"/>
          </p:cNvSpPr>
          <p:nvPr/>
        </p:nvSpPr>
        <p:spPr bwMode="auto">
          <a:xfrm>
            <a:off x="3733800" y="5486400"/>
            <a:ext cx="515938"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41040" name="Rectangle 80"/>
          <p:cNvSpPr>
            <a:spLocks noChangeArrowheads="1"/>
          </p:cNvSpPr>
          <p:nvPr/>
        </p:nvSpPr>
        <p:spPr bwMode="auto">
          <a:xfrm>
            <a:off x="4953000" y="5486400"/>
            <a:ext cx="465138"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41041" name="Rectangle 81"/>
          <p:cNvSpPr>
            <a:spLocks noChangeArrowheads="1"/>
          </p:cNvSpPr>
          <p:nvPr/>
        </p:nvSpPr>
        <p:spPr bwMode="auto">
          <a:xfrm>
            <a:off x="1828800" y="49530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14</a:t>
            </a:r>
          </a:p>
        </p:txBody>
      </p:sp>
      <p:sp>
        <p:nvSpPr>
          <p:cNvPr id="41042" name="Rectangle 82"/>
          <p:cNvSpPr>
            <a:spLocks noChangeArrowheads="1"/>
          </p:cNvSpPr>
          <p:nvPr/>
        </p:nvSpPr>
        <p:spPr bwMode="auto">
          <a:xfrm>
            <a:off x="2362200" y="58674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19</a:t>
            </a:r>
          </a:p>
        </p:txBody>
      </p:sp>
      <p:sp>
        <p:nvSpPr>
          <p:cNvPr id="41043" name="Rectangle 83"/>
          <p:cNvSpPr>
            <a:spLocks noChangeArrowheads="1"/>
          </p:cNvSpPr>
          <p:nvPr/>
        </p:nvSpPr>
        <p:spPr bwMode="auto">
          <a:xfrm>
            <a:off x="3124200" y="58674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19</a:t>
            </a:r>
          </a:p>
        </p:txBody>
      </p:sp>
      <p:sp>
        <p:nvSpPr>
          <p:cNvPr id="41044" name="Rectangle 84"/>
          <p:cNvSpPr>
            <a:spLocks noChangeArrowheads="1"/>
          </p:cNvSpPr>
          <p:nvPr/>
        </p:nvSpPr>
        <p:spPr bwMode="auto">
          <a:xfrm>
            <a:off x="3733800" y="58674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17</a:t>
            </a:r>
          </a:p>
        </p:txBody>
      </p:sp>
      <p:sp>
        <p:nvSpPr>
          <p:cNvPr id="41045" name="Rectangle 85"/>
          <p:cNvSpPr>
            <a:spLocks noChangeArrowheads="1"/>
          </p:cNvSpPr>
          <p:nvPr/>
        </p:nvSpPr>
        <p:spPr bwMode="auto">
          <a:xfrm>
            <a:off x="4267200" y="49530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17</a:t>
            </a:r>
          </a:p>
        </p:txBody>
      </p:sp>
      <p:sp>
        <p:nvSpPr>
          <p:cNvPr id="41046" name="Rectangle 86"/>
          <p:cNvSpPr>
            <a:spLocks noChangeArrowheads="1"/>
          </p:cNvSpPr>
          <p:nvPr/>
        </p:nvSpPr>
        <p:spPr bwMode="auto">
          <a:xfrm>
            <a:off x="5562600" y="49530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15</a:t>
            </a:r>
          </a:p>
        </p:txBody>
      </p:sp>
      <p:sp>
        <p:nvSpPr>
          <p:cNvPr id="41047" name="Rectangle 87"/>
          <p:cNvSpPr>
            <a:spLocks noChangeArrowheads="1"/>
          </p:cNvSpPr>
          <p:nvPr/>
        </p:nvSpPr>
        <p:spPr bwMode="auto">
          <a:xfrm>
            <a:off x="6172200" y="49530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15</a:t>
            </a:r>
          </a:p>
        </p:txBody>
      </p:sp>
      <p:sp>
        <p:nvSpPr>
          <p:cNvPr id="41048" name="Rectangle 88"/>
          <p:cNvSpPr>
            <a:spLocks noChangeArrowheads="1"/>
          </p:cNvSpPr>
          <p:nvPr/>
        </p:nvSpPr>
        <p:spPr bwMode="auto">
          <a:xfrm>
            <a:off x="6781800" y="49530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13</a:t>
            </a:r>
          </a:p>
        </p:txBody>
      </p:sp>
      <p:sp>
        <p:nvSpPr>
          <p:cNvPr id="41049" name="Oval 89"/>
          <p:cNvSpPr>
            <a:spLocks noChangeArrowheads="1"/>
          </p:cNvSpPr>
          <p:nvPr/>
        </p:nvSpPr>
        <p:spPr bwMode="auto">
          <a:xfrm>
            <a:off x="4946650" y="5975350"/>
            <a:ext cx="368300" cy="368300"/>
          </a:xfrm>
          <a:prstGeom prst="ellipse">
            <a:avLst/>
          </a:prstGeom>
          <a:noFill/>
          <a:ln w="12700">
            <a:solidFill>
              <a:schemeClr val="tx1"/>
            </a:solidFill>
            <a:round/>
            <a:headEnd/>
            <a:tailEnd/>
          </a:ln>
        </p:spPr>
        <p:txBody>
          <a:bodyPr wrap="none" anchor="ctr"/>
          <a:lstStyle/>
          <a:p>
            <a:endParaRPr lang="en-US"/>
          </a:p>
        </p:txBody>
      </p:sp>
      <p:sp>
        <p:nvSpPr>
          <p:cNvPr id="41050" name="Rectangle 90"/>
          <p:cNvSpPr>
            <a:spLocks noChangeArrowheads="1"/>
          </p:cNvSpPr>
          <p:nvPr/>
        </p:nvSpPr>
        <p:spPr bwMode="auto">
          <a:xfrm>
            <a:off x="4953000" y="6019800"/>
            <a:ext cx="515938"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41051" name="Rectangle 91"/>
          <p:cNvSpPr>
            <a:spLocks noChangeArrowheads="1"/>
          </p:cNvSpPr>
          <p:nvPr/>
        </p:nvSpPr>
        <p:spPr bwMode="auto">
          <a:xfrm>
            <a:off x="5334000" y="60198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25</a:t>
            </a:r>
          </a:p>
        </p:txBody>
      </p:sp>
      <p:sp>
        <p:nvSpPr>
          <p:cNvPr id="41052" name="Rectangle 92"/>
          <p:cNvSpPr>
            <a:spLocks noChangeArrowheads="1"/>
          </p:cNvSpPr>
          <p:nvPr/>
        </p:nvSpPr>
        <p:spPr bwMode="auto">
          <a:xfrm>
            <a:off x="1752600" y="3810000"/>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11</a:t>
            </a:r>
          </a:p>
        </p:txBody>
      </p:sp>
      <p:sp>
        <p:nvSpPr>
          <p:cNvPr id="41053" name="Oval 93"/>
          <p:cNvSpPr>
            <a:spLocks noChangeArrowheads="1"/>
          </p:cNvSpPr>
          <p:nvPr/>
        </p:nvSpPr>
        <p:spPr bwMode="auto">
          <a:xfrm>
            <a:off x="4519613" y="3352800"/>
            <a:ext cx="379412" cy="379413"/>
          </a:xfrm>
          <a:prstGeom prst="ellipse">
            <a:avLst/>
          </a:prstGeom>
          <a:noFill/>
          <a:ln w="12700">
            <a:solidFill>
              <a:srgbClr val="000000"/>
            </a:solidFill>
            <a:round/>
            <a:headEnd/>
            <a:tailEnd/>
          </a:ln>
        </p:spPr>
        <p:txBody>
          <a:bodyPr/>
          <a:lstStyle/>
          <a:p>
            <a:endParaRPr lang="en-US"/>
          </a:p>
        </p:txBody>
      </p:sp>
      <p:sp>
        <p:nvSpPr>
          <p:cNvPr id="41054" name="Line 94"/>
          <p:cNvSpPr>
            <a:spLocks noChangeShapeType="1"/>
          </p:cNvSpPr>
          <p:nvPr/>
        </p:nvSpPr>
        <p:spPr bwMode="auto">
          <a:xfrm flipH="1">
            <a:off x="3124200" y="1143000"/>
            <a:ext cx="912813" cy="3794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55" name="Line 95"/>
          <p:cNvSpPr>
            <a:spLocks noChangeShapeType="1"/>
          </p:cNvSpPr>
          <p:nvPr/>
        </p:nvSpPr>
        <p:spPr bwMode="auto">
          <a:xfrm>
            <a:off x="3200400" y="1827213"/>
            <a:ext cx="19796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56" name="Line 96"/>
          <p:cNvSpPr>
            <a:spLocks noChangeShapeType="1"/>
          </p:cNvSpPr>
          <p:nvPr/>
        </p:nvSpPr>
        <p:spPr bwMode="auto">
          <a:xfrm>
            <a:off x="5791200" y="1752600"/>
            <a:ext cx="531813" cy="1508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57" name="Line 97"/>
          <p:cNvSpPr>
            <a:spLocks noChangeShapeType="1"/>
          </p:cNvSpPr>
          <p:nvPr/>
        </p:nvSpPr>
        <p:spPr bwMode="auto">
          <a:xfrm flipH="1">
            <a:off x="1828800" y="2132013"/>
            <a:ext cx="46466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58" name="Line 98"/>
          <p:cNvSpPr>
            <a:spLocks noChangeShapeType="1"/>
          </p:cNvSpPr>
          <p:nvPr/>
        </p:nvSpPr>
        <p:spPr bwMode="auto">
          <a:xfrm>
            <a:off x="1676400" y="2209800"/>
            <a:ext cx="303213" cy="227013"/>
          </a:xfrm>
          <a:prstGeom prst="line">
            <a:avLst/>
          </a:prstGeom>
          <a:noFill/>
          <a:ln w="50800">
            <a:solidFill>
              <a:schemeClr val="tx1"/>
            </a:solidFill>
            <a:prstDash val="sysDot"/>
            <a:round/>
            <a:headEnd type="none" w="sm" len="sm"/>
            <a:tailEnd type="stealth" w="med" len="lg"/>
          </a:ln>
        </p:spPr>
        <p:txBody>
          <a:bodyPr wrap="none" anchor="ctr"/>
          <a:lstStyle/>
          <a:p>
            <a:endParaRPr lang="en-US"/>
          </a:p>
        </p:txBody>
      </p:sp>
      <p:sp>
        <p:nvSpPr>
          <p:cNvPr id="41059" name="Line 99"/>
          <p:cNvSpPr>
            <a:spLocks noChangeShapeType="1"/>
          </p:cNvSpPr>
          <p:nvPr/>
        </p:nvSpPr>
        <p:spPr bwMode="auto">
          <a:xfrm>
            <a:off x="2514600" y="2665413"/>
            <a:ext cx="6080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0" name="Line 100"/>
          <p:cNvSpPr>
            <a:spLocks noChangeShapeType="1"/>
          </p:cNvSpPr>
          <p:nvPr/>
        </p:nvSpPr>
        <p:spPr bwMode="auto">
          <a:xfrm>
            <a:off x="3657600" y="2589213"/>
            <a:ext cx="7604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1" name="Line 101"/>
          <p:cNvSpPr>
            <a:spLocks noChangeShapeType="1"/>
          </p:cNvSpPr>
          <p:nvPr/>
        </p:nvSpPr>
        <p:spPr bwMode="auto">
          <a:xfrm>
            <a:off x="4953000" y="2665413"/>
            <a:ext cx="10652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2" name="Line 102"/>
          <p:cNvSpPr>
            <a:spLocks noChangeShapeType="1"/>
          </p:cNvSpPr>
          <p:nvPr/>
        </p:nvSpPr>
        <p:spPr bwMode="auto">
          <a:xfrm>
            <a:off x="6553200" y="2743200"/>
            <a:ext cx="379413" cy="2270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3" name="Line 103"/>
          <p:cNvSpPr>
            <a:spLocks noChangeShapeType="1"/>
          </p:cNvSpPr>
          <p:nvPr/>
        </p:nvSpPr>
        <p:spPr bwMode="auto">
          <a:xfrm flipH="1">
            <a:off x="1600200" y="3122613"/>
            <a:ext cx="53324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4" name="Line 104"/>
          <p:cNvSpPr>
            <a:spLocks noChangeShapeType="1"/>
          </p:cNvSpPr>
          <p:nvPr/>
        </p:nvSpPr>
        <p:spPr bwMode="auto">
          <a:xfrm>
            <a:off x="1600200" y="3200400"/>
            <a:ext cx="150813" cy="2270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5" name="Line 105"/>
          <p:cNvSpPr>
            <a:spLocks noChangeShapeType="1"/>
          </p:cNvSpPr>
          <p:nvPr/>
        </p:nvSpPr>
        <p:spPr bwMode="auto">
          <a:xfrm>
            <a:off x="2209800" y="3579813"/>
            <a:ext cx="2270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6" name="Line 106"/>
          <p:cNvSpPr>
            <a:spLocks noChangeShapeType="1"/>
          </p:cNvSpPr>
          <p:nvPr/>
        </p:nvSpPr>
        <p:spPr bwMode="auto">
          <a:xfrm>
            <a:off x="2971800" y="3579813"/>
            <a:ext cx="6080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7" name="Line 107"/>
          <p:cNvSpPr>
            <a:spLocks noChangeShapeType="1"/>
          </p:cNvSpPr>
          <p:nvPr/>
        </p:nvSpPr>
        <p:spPr bwMode="auto">
          <a:xfrm>
            <a:off x="4114800" y="3579813"/>
            <a:ext cx="3794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8" name="Line 108"/>
          <p:cNvSpPr>
            <a:spLocks noChangeShapeType="1"/>
          </p:cNvSpPr>
          <p:nvPr/>
        </p:nvSpPr>
        <p:spPr bwMode="auto">
          <a:xfrm>
            <a:off x="4953000" y="3579813"/>
            <a:ext cx="3794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9" name="Line 109"/>
          <p:cNvSpPr>
            <a:spLocks noChangeShapeType="1"/>
          </p:cNvSpPr>
          <p:nvPr/>
        </p:nvSpPr>
        <p:spPr bwMode="auto">
          <a:xfrm>
            <a:off x="5867400" y="3579813"/>
            <a:ext cx="4556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70" name="Line 110"/>
          <p:cNvSpPr>
            <a:spLocks noChangeShapeType="1"/>
          </p:cNvSpPr>
          <p:nvPr/>
        </p:nvSpPr>
        <p:spPr bwMode="auto">
          <a:xfrm>
            <a:off x="6781800" y="3733800"/>
            <a:ext cx="227013" cy="2270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71" name="Line 111"/>
          <p:cNvSpPr>
            <a:spLocks noChangeShapeType="1"/>
          </p:cNvSpPr>
          <p:nvPr/>
        </p:nvSpPr>
        <p:spPr bwMode="auto">
          <a:xfrm flipH="1">
            <a:off x="1600200" y="4113213"/>
            <a:ext cx="54086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72" name="Line 112"/>
          <p:cNvSpPr>
            <a:spLocks noChangeShapeType="1"/>
          </p:cNvSpPr>
          <p:nvPr/>
        </p:nvSpPr>
        <p:spPr bwMode="auto">
          <a:xfrm>
            <a:off x="1600200" y="4191000"/>
            <a:ext cx="150813" cy="379413"/>
          </a:xfrm>
          <a:prstGeom prst="line">
            <a:avLst/>
          </a:prstGeom>
          <a:noFill/>
          <a:ln w="50800">
            <a:solidFill>
              <a:schemeClr val="tx1"/>
            </a:solidFill>
            <a:prstDash val="sysDot"/>
            <a:round/>
            <a:headEnd type="none" w="sm" len="sm"/>
            <a:tailEnd type="stealth" w="med" len="lg"/>
          </a:ln>
        </p:spPr>
        <p:txBody>
          <a:bodyPr wrap="none" anchor="ctr"/>
          <a:lstStyle/>
          <a:p>
            <a:endParaRPr lang="en-US"/>
          </a:p>
        </p:txBody>
      </p:sp>
      <p:sp>
        <p:nvSpPr>
          <p:cNvPr id="41073" name="Line 113"/>
          <p:cNvSpPr>
            <a:spLocks noChangeShapeType="1"/>
          </p:cNvSpPr>
          <p:nvPr/>
        </p:nvSpPr>
        <p:spPr bwMode="auto">
          <a:xfrm>
            <a:off x="1752600" y="4722813"/>
            <a:ext cx="4875213"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Breadth-first search</a:t>
            </a:r>
          </a:p>
        </p:txBody>
      </p:sp>
      <p:pic>
        <p:nvPicPr>
          <p:cNvPr id="41987" name="Picture 3"/>
          <p:cNvPicPr>
            <a:picLocks noChangeAspect="1" noChangeArrowheads="1"/>
          </p:cNvPicPr>
          <p:nvPr/>
        </p:nvPicPr>
        <p:blipFill>
          <a:blip r:embed="rId3">
            <a:lum contrast="12000"/>
          </a:blip>
          <a:srcRect/>
          <a:stretch>
            <a:fillRect/>
          </a:stretch>
        </p:blipFill>
        <p:spPr bwMode="auto">
          <a:xfrm>
            <a:off x="685800" y="3200400"/>
            <a:ext cx="7319963" cy="2232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Breadth-first search</a:t>
            </a:r>
          </a:p>
        </p:txBody>
      </p:sp>
      <p:pic>
        <p:nvPicPr>
          <p:cNvPr id="43011" name="Picture 3"/>
          <p:cNvPicPr>
            <a:picLocks noChangeAspect="1" noChangeArrowheads="1"/>
          </p:cNvPicPr>
          <p:nvPr/>
        </p:nvPicPr>
        <p:blipFill>
          <a:blip r:embed="rId3">
            <a:lum contrast="12000"/>
          </a:blip>
          <a:srcRect/>
          <a:stretch>
            <a:fillRect/>
          </a:stretch>
        </p:blipFill>
        <p:spPr bwMode="auto">
          <a:xfrm>
            <a:off x="3124200" y="2279650"/>
            <a:ext cx="3514725" cy="19875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Breadth-first search</a:t>
            </a:r>
          </a:p>
        </p:txBody>
      </p:sp>
      <p:pic>
        <p:nvPicPr>
          <p:cNvPr id="44035" name="Picture 3"/>
          <p:cNvPicPr>
            <a:picLocks noChangeAspect="1" noChangeArrowheads="1"/>
          </p:cNvPicPr>
          <p:nvPr/>
        </p:nvPicPr>
        <p:blipFill>
          <a:blip r:embed="rId3">
            <a:lum contrast="12000"/>
          </a:blip>
          <a:srcRect/>
          <a:stretch>
            <a:fillRect/>
          </a:stretch>
        </p:blipFill>
        <p:spPr bwMode="auto">
          <a:xfrm>
            <a:off x="609600" y="2500313"/>
            <a:ext cx="6024563" cy="22907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Breadth-first search</a:t>
            </a:r>
          </a:p>
        </p:txBody>
      </p:sp>
      <p:pic>
        <p:nvPicPr>
          <p:cNvPr id="45059" name="Picture 3"/>
          <p:cNvPicPr>
            <a:picLocks noChangeAspect="1" noChangeArrowheads="1"/>
          </p:cNvPicPr>
          <p:nvPr/>
        </p:nvPicPr>
        <p:blipFill>
          <a:blip r:embed="rId3">
            <a:lum contrast="12000"/>
          </a:blip>
          <a:srcRect/>
          <a:stretch>
            <a:fillRect/>
          </a:stretch>
        </p:blipFill>
        <p:spPr bwMode="auto">
          <a:xfrm>
            <a:off x="914400" y="2209800"/>
            <a:ext cx="7467600" cy="38528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7" name="Picture 3"/>
          <p:cNvPicPr>
            <a:picLocks noChangeAspect="1" noChangeArrowheads="1"/>
          </p:cNvPicPr>
          <p:nvPr/>
        </p:nvPicPr>
        <p:blipFill>
          <a:blip r:embed="rId3"/>
          <a:srcRect/>
          <a:stretch>
            <a:fillRect/>
          </a:stretch>
        </p:blipFill>
        <p:spPr bwMode="auto">
          <a:xfrm>
            <a:off x="928688" y="1247775"/>
            <a:ext cx="6919912" cy="5305425"/>
          </a:xfrm>
          <a:prstGeom prst="rect">
            <a:avLst/>
          </a:prstGeom>
          <a:noFill/>
        </p:spPr>
      </p:pic>
      <p:sp>
        <p:nvSpPr>
          <p:cNvPr id="313348" name="Rectangle 4"/>
          <p:cNvSpPr>
            <a:spLocks noGrp="1" noChangeArrowheads="1"/>
          </p:cNvSpPr>
          <p:nvPr>
            <p:ph type="title"/>
          </p:nvPr>
        </p:nvSpPr>
        <p:spPr/>
        <p:txBody>
          <a:bodyPr/>
          <a:lstStyle/>
          <a:p>
            <a:r>
              <a:rPr lang="en-US"/>
              <a:t>Graph for BFS and DFS (Fig. 3.13)</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3" name="Picture 1027"/>
          <p:cNvPicPr>
            <a:picLocks noChangeAspect="1" noChangeArrowheads="1"/>
          </p:cNvPicPr>
          <p:nvPr/>
        </p:nvPicPr>
        <p:blipFill>
          <a:blip r:embed="rId3"/>
          <a:srcRect/>
          <a:stretch>
            <a:fillRect/>
          </a:stretch>
        </p:blipFill>
        <p:spPr bwMode="auto">
          <a:xfrm>
            <a:off x="411163" y="1676400"/>
            <a:ext cx="8732837" cy="2762250"/>
          </a:xfrm>
          <a:prstGeom prst="rect">
            <a:avLst/>
          </a:prstGeom>
          <a:noFill/>
        </p:spPr>
      </p:pic>
      <p:sp>
        <p:nvSpPr>
          <p:cNvPr id="317444" name="Rectangle 1028"/>
          <p:cNvSpPr>
            <a:spLocks noGrp="1" noChangeArrowheads="1"/>
          </p:cNvSpPr>
          <p:nvPr>
            <p:ph type="title"/>
          </p:nvPr>
        </p:nvSpPr>
        <p:spPr/>
        <p:txBody>
          <a:bodyPr>
            <a:normAutofit fontScale="90000"/>
          </a:bodyPr>
          <a:lstStyle/>
          <a:p>
            <a:r>
              <a:rPr lang="en-US"/>
              <a:t>Trace of BFS on the graph of Fig. 3.13</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5" name="Picture 3"/>
          <p:cNvPicPr>
            <a:picLocks noChangeAspect="1" noChangeArrowheads="1"/>
          </p:cNvPicPr>
          <p:nvPr/>
        </p:nvPicPr>
        <p:blipFill>
          <a:blip r:embed="rId3"/>
          <a:srcRect/>
          <a:stretch>
            <a:fillRect/>
          </a:stretch>
        </p:blipFill>
        <p:spPr bwMode="auto">
          <a:xfrm>
            <a:off x="188913" y="1270000"/>
            <a:ext cx="8764587" cy="5207000"/>
          </a:xfrm>
          <a:prstGeom prst="rect">
            <a:avLst/>
          </a:prstGeom>
          <a:noFill/>
        </p:spPr>
      </p:pic>
      <p:sp>
        <p:nvSpPr>
          <p:cNvPr id="335876" name="Rectangle 4"/>
          <p:cNvSpPr>
            <a:spLocks noGrp="1" noChangeArrowheads="1"/>
          </p:cNvSpPr>
          <p:nvPr>
            <p:ph type="title"/>
          </p:nvPr>
        </p:nvSpPr>
        <p:spPr/>
        <p:txBody>
          <a:bodyPr>
            <a:normAutofit fontScale="90000"/>
          </a:bodyPr>
          <a:lstStyle/>
          <a:p>
            <a:r>
              <a:rPr lang="en-US"/>
              <a:t>Graph of Fig. 3.13 at iteration 6 of BFS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447800" y="457200"/>
            <a:ext cx="6629400" cy="1143000"/>
          </a:xfrm>
        </p:spPr>
        <p:txBody>
          <a:bodyPr rtlCol="0">
            <a:normAutofit fontScale="90000"/>
          </a:bodyPr>
          <a:lstStyle/>
          <a:p>
            <a:pPr fontAlgn="auto">
              <a:spcAft>
                <a:spcPts val="0"/>
              </a:spcAft>
              <a:defRPr/>
            </a:pPr>
            <a:r>
              <a:rPr lang="en-US" smtClean="0"/>
              <a:t>Mendefinisikan permasalahan</a:t>
            </a:r>
            <a:endParaRPr lang="en-GB" smtClean="0"/>
          </a:p>
        </p:txBody>
      </p:sp>
      <p:sp>
        <p:nvSpPr>
          <p:cNvPr id="4101" name="Rectangle 5"/>
          <p:cNvSpPr>
            <a:spLocks noGrp="1" noChangeArrowheads="1"/>
          </p:cNvSpPr>
          <p:nvPr>
            <p:ph idx="1"/>
          </p:nvPr>
        </p:nvSpPr>
        <p:spPr>
          <a:xfrm>
            <a:off x="685800" y="1905000"/>
            <a:ext cx="7772400" cy="2590800"/>
          </a:xfrm>
        </p:spPr>
        <p:txBody>
          <a:bodyPr/>
          <a:lstStyle/>
          <a:p>
            <a:r>
              <a:rPr lang="en-US" smtClean="0"/>
              <a:t>Mendefinisikan suatu state (ruang keadaan)</a:t>
            </a:r>
          </a:p>
          <a:p>
            <a:r>
              <a:rPr lang="en-US" smtClean="0"/>
              <a:t>Menerapkan satu atau lebih state awal</a:t>
            </a:r>
          </a:p>
          <a:p>
            <a:r>
              <a:rPr lang="en-US" smtClean="0"/>
              <a:t>Menetapkan satu atau lebih state tujuan</a:t>
            </a:r>
          </a:p>
          <a:p>
            <a:r>
              <a:rPr lang="en-US" smtClean="0"/>
              <a:t>Menetapkan rules (kumpulan aturan)</a:t>
            </a:r>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52400" y="1447800"/>
            <a:ext cx="8763000" cy="4648200"/>
          </a:xfrm>
          <a:prstGeom prst="rect">
            <a:avLst/>
          </a:prstGeom>
          <a:noFill/>
          <a:ln w="9525">
            <a:noFill/>
            <a:miter lim="800000"/>
            <a:headEnd/>
            <a:tailEnd/>
          </a:ln>
        </p:spPr>
        <p:txBody>
          <a:bodyPr lIns="92075" tIns="46038" rIns="92075" bIns="46038"/>
          <a:lstStyle/>
          <a:p>
            <a:pPr marL="342900" indent="-342900" eaLnBrk="0" hangingPunct="0">
              <a:spcBef>
                <a:spcPct val="20000"/>
              </a:spcBef>
            </a:pPr>
            <a:endParaRPr lang="en-US" sz="20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p:txBody>
      </p:sp>
      <p:sp>
        <p:nvSpPr>
          <p:cNvPr id="48131" name="Rectangle 3"/>
          <p:cNvSpPr>
            <a:spLocks noChangeArrowheads="1"/>
          </p:cNvSpPr>
          <p:nvPr/>
        </p:nvSpPr>
        <p:spPr bwMode="auto">
          <a:xfrm>
            <a:off x="838200" y="438150"/>
            <a:ext cx="7772400" cy="933450"/>
          </a:xfrm>
          <a:prstGeom prst="rect">
            <a:avLst/>
          </a:prstGeom>
          <a:noFill/>
          <a:ln w="9525">
            <a:noFill/>
            <a:miter lim="800000"/>
            <a:headEnd/>
            <a:tailEnd/>
          </a:ln>
        </p:spPr>
        <p:txBody>
          <a:bodyPr lIns="92075" tIns="46038" rIns="92075" bIns="46038" anchor="ctr"/>
          <a:lstStyle/>
          <a:p>
            <a:pPr eaLnBrk="0" hangingPunct="0"/>
            <a:r>
              <a:rPr lang="en-US" sz="2000" b="1">
                <a:solidFill>
                  <a:schemeClr val="tx2"/>
                </a:solidFill>
                <a:latin typeface="Verdana" pitchFamily="34" charset="0"/>
              </a:rPr>
              <a:t>Depth-First Search</a:t>
            </a:r>
          </a:p>
        </p:txBody>
      </p:sp>
      <p:sp>
        <p:nvSpPr>
          <p:cNvPr id="48132" name="Oval 4"/>
          <p:cNvSpPr>
            <a:spLocks noChangeArrowheads="1"/>
          </p:cNvSpPr>
          <p:nvPr/>
        </p:nvSpPr>
        <p:spPr bwMode="auto">
          <a:xfrm>
            <a:off x="768350" y="2063750"/>
            <a:ext cx="215900" cy="215900"/>
          </a:xfrm>
          <a:prstGeom prst="ellipse">
            <a:avLst/>
          </a:prstGeom>
          <a:noFill/>
          <a:ln w="12700">
            <a:solidFill>
              <a:schemeClr val="tx1"/>
            </a:solidFill>
            <a:round/>
            <a:headEnd/>
            <a:tailEnd/>
          </a:ln>
        </p:spPr>
        <p:txBody>
          <a:bodyPr wrap="none" anchor="ctr"/>
          <a:lstStyle/>
          <a:p>
            <a:endParaRPr lang="en-US"/>
          </a:p>
        </p:txBody>
      </p:sp>
      <p:sp>
        <p:nvSpPr>
          <p:cNvPr id="48133" name="Oval 5"/>
          <p:cNvSpPr>
            <a:spLocks noChangeArrowheads="1"/>
          </p:cNvSpPr>
          <p:nvPr/>
        </p:nvSpPr>
        <p:spPr bwMode="auto">
          <a:xfrm>
            <a:off x="1911350" y="2063750"/>
            <a:ext cx="215900" cy="215900"/>
          </a:xfrm>
          <a:prstGeom prst="ellipse">
            <a:avLst/>
          </a:prstGeom>
          <a:noFill/>
          <a:ln w="12700">
            <a:solidFill>
              <a:schemeClr val="tx1"/>
            </a:solidFill>
            <a:round/>
            <a:headEnd/>
            <a:tailEnd/>
          </a:ln>
        </p:spPr>
        <p:txBody>
          <a:bodyPr wrap="none" anchor="ctr"/>
          <a:lstStyle/>
          <a:p>
            <a:endParaRPr lang="en-US"/>
          </a:p>
        </p:txBody>
      </p:sp>
      <p:sp>
        <p:nvSpPr>
          <p:cNvPr id="48134" name="Oval 6"/>
          <p:cNvSpPr>
            <a:spLocks noChangeArrowheads="1"/>
          </p:cNvSpPr>
          <p:nvPr/>
        </p:nvSpPr>
        <p:spPr bwMode="auto">
          <a:xfrm>
            <a:off x="1606550" y="2597150"/>
            <a:ext cx="215900" cy="215900"/>
          </a:xfrm>
          <a:prstGeom prst="ellipse">
            <a:avLst/>
          </a:prstGeom>
          <a:noFill/>
          <a:ln w="12700">
            <a:solidFill>
              <a:schemeClr val="tx1"/>
            </a:solidFill>
            <a:round/>
            <a:headEnd/>
            <a:tailEnd/>
          </a:ln>
        </p:spPr>
        <p:txBody>
          <a:bodyPr wrap="none" anchor="ctr"/>
          <a:lstStyle/>
          <a:p>
            <a:endParaRPr lang="en-US"/>
          </a:p>
        </p:txBody>
      </p:sp>
      <p:sp>
        <p:nvSpPr>
          <p:cNvPr id="48135" name="Oval 7"/>
          <p:cNvSpPr>
            <a:spLocks noChangeArrowheads="1"/>
          </p:cNvSpPr>
          <p:nvPr/>
        </p:nvSpPr>
        <p:spPr bwMode="auto">
          <a:xfrm>
            <a:off x="2216150" y="2597150"/>
            <a:ext cx="215900" cy="215900"/>
          </a:xfrm>
          <a:prstGeom prst="ellipse">
            <a:avLst/>
          </a:prstGeom>
          <a:noFill/>
          <a:ln w="12700">
            <a:solidFill>
              <a:schemeClr val="tx1"/>
            </a:solidFill>
            <a:round/>
            <a:headEnd/>
            <a:tailEnd/>
          </a:ln>
        </p:spPr>
        <p:txBody>
          <a:bodyPr wrap="none" anchor="ctr"/>
          <a:lstStyle/>
          <a:p>
            <a:endParaRPr lang="en-US"/>
          </a:p>
        </p:txBody>
      </p:sp>
      <p:sp>
        <p:nvSpPr>
          <p:cNvPr id="48136" name="Oval 8"/>
          <p:cNvSpPr>
            <a:spLocks noChangeArrowheads="1"/>
          </p:cNvSpPr>
          <p:nvPr/>
        </p:nvSpPr>
        <p:spPr bwMode="auto">
          <a:xfrm>
            <a:off x="3587750" y="2063750"/>
            <a:ext cx="215900" cy="215900"/>
          </a:xfrm>
          <a:prstGeom prst="ellipse">
            <a:avLst/>
          </a:prstGeom>
          <a:noFill/>
          <a:ln w="12700">
            <a:solidFill>
              <a:schemeClr val="tx1"/>
            </a:solidFill>
            <a:round/>
            <a:headEnd/>
            <a:tailEnd/>
          </a:ln>
        </p:spPr>
        <p:txBody>
          <a:bodyPr wrap="none" anchor="ctr"/>
          <a:lstStyle/>
          <a:p>
            <a:endParaRPr lang="en-US"/>
          </a:p>
        </p:txBody>
      </p:sp>
      <p:sp>
        <p:nvSpPr>
          <p:cNvPr id="48137" name="Oval 9"/>
          <p:cNvSpPr>
            <a:spLocks noChangeArrowheads="1"/>
          </p:cNvSpPr>
          <p:nvPr/>
        </p:nvSpPr>
        <p:spPr bwMode="auto">
          <a:xfrm>
            <a:off x="3054350" y="2597150"/>
            <a:ext cx="215900" cy="215900"/>
          </a:xfrm>
          <a:prstGeom prst="ellipse">
            <a:avLst/>
          </a:prstGeom>
          <a:noFill/>
          <a:ln w="12700">
            <a:solidFill>
              <a:schemeClr val="tx1"/>
            </a:solidFill>
            <a:round/>
            <a:headEnd/>
            <a:tailEnd/>
          </a:ln>
        </p:spPr>
        <p:txBody>
          <a:bodyPr wrap="none" anchor="ctr"/>
          <a:lstStyle/>
          <a:p>
            <a:endParaRPr lang="en-US"/>
          </a:p>
        </p:txBody>
      </p:sp>
      <p:sp>
        <p:nvSpPr>
          <p:cNvPr id="48138" name="Oval 10"/>
          <p:cNvSpPr>
            <a:spLocks noChangeArrowheads="1"/>
          </p:cNvSpPr>
          <p:nvPr/>
        </p:nvSpPr>
        <p:spPr bwMode="auto">
          <a:xfrm>
            <a:off x="4121150" y="2597150"/>
            <a:ext cx="215900" cy="215900"/>
          </a:xfrm>
          <a:prstGeom prst="ellipse">
            <a:avLst/>
          </a:prstGeom>
          <a:noFill/>
          <a:ln w="12700">
            <a:solidFill>
              <a:schemeClr val="tx1"/>
            </a:solidFill>
            <a:round/>
            <a:headEnd/>
            <a:tailEnd/>
          </a:ln>
        </p:spPr>
        <p:txBody>
          <a:bodyPr wrap="none" anchor="ctr"/>
          <a:lstStyle/>
          <a:p>
            <a:endParaRPr lang="en-US"/>
          </a:p>
        </p:txBody>
      </p:sp>
      <p:sp>
        <p:nvSpPr>
          <p:cNvPr id="48139" name="Oval 11"/>
          <p:cNvSpPr>
            <a:spLocks noChangeArrowheads="1"/>
          </p:cNvSpPr>
          <p:nvPr/>
        </p:nvSpPr>
        <p:spPr bwMode="auto">
          <a:xfrm>
            <a:off x="2749550" y="3130550"/>
            <a:ext cx="215900" cy="215900"/>
          </a:xfrm>
          <a:prstGeom prst="ellipse">
            <a:avLst/>
          </a:prstGeom>
          <a:noFill/>
          <a:ln w="12700">
            <a:solidFill>
              <a:schemeClr val="tx1"/>
            </a:solidFill>
            <a:round/>
            <a:headEnd/>
            <a:tailEnd/>
          </a:ln>
        </p:spPr>
        <p:txBody>
          <a:bodyPr wrap="none" anchor="ctr"/>
          <a:lstStyle/>
          <a:p>
            <a:endParaRPr lang="en-US"/>
          </a:p>
        </p:txBody>
      </p:sp>
      <p:sp>
        <p:nvSpPr>
          <p:cNvPr id="48140" name="Oval 12"/>
          <p:cNvSpPr>
            <a:spLocks noChangeArrowheads="1"/>
          </p:cNvSpPr>
          <p:nvPr/>
        </p:nvSpPr>
        <p:spPr bwMode="auto">
          <a:xfrm>
            <a:off x="3359150" y="3130550"/>
            <a:ext cx="215900" cy="215900"/>
          </a:xfrm>
          <a:prstGeom prst="ellipse">
            <a:avLst/>
          </a:prstGeom>
          <a:noFill/>
          <a:ln w="12700">
            <a:solidFill>
              <a:schemeClr val="tx1"/>
            </a:solidFill>
            <a:round/>
            <a:headEnd/>
            <a:tailEnd/>
          </a:ln>
        </p:spPr>
        <p:txBody>
          <a:bodyPr wrap="none" anchor="ctr"/>
          <a:lstStyle/>
          <a:p>
            <a:endParaRPr lang="en-US"/>
          </a:p>
        </p:txBody>
      </p:sp>
      <p:sp>
        <p:nvSpPr>
          <p:cNvPr id="48141" name="Line 13"/>
          <p:cNvSpPr>
            <a:spLocks noChangeShapeType="1"/>
          </p:cNvSpPr>
          <p:nvPr/>
        </p:nvSpPr>
        <p:spPr bwMode="auto">
          <a:xfrm flipH="1">
            <a:off x="1752600" y="22860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42" name="Line 14"/>
          <p:cNvSpPr>
            <a:spLocks noChangeShapeType="1"/>
          </p:cNvSpPr>
          <p:nvPr/>
        </p:nvSpPr>
        <p:spPr bwMode="auto">
          <a:xfrm>
            <a:off x="2057400" y="22860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43" name="Line 15"/>
          <p:cNvSpPr>
            <a:spLocks noChangeShapeType="1"/>
          </p:cNvSpPr>
          <p:nvPr/>
        </p:nvSpPr>
        <p:spPr bwMode="auto">
          <a:xfrm flipH="1">
            <a:off x="2895600" y="28194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44" name="Line 16"/>
          <p:cNvSpPr>
            <a:spLocks noChangeShapeType="1"/>
          </p:cNvSpPr>
          <p:nvPr/>
        </p:nvSpPr>
        <p:spPr bwMode="auto">
          <a:xfrm>
            <a:off x="3200400" y="28194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45" name="Line 17"/>
          <p:cNvSpPr>
            <a:spLocks noChangeShapeType="1"/>
          </p:cNvSpPr>
          <p:nvPr/>
        </p:nvSpPr>
        <p:spPr bwMode="auto">
          <a:xfrm flipH="1">
            <a:off x="3259138" y="2262188"/>
            <a:ext cx="368300" cy="368300"/>
          </a:xfrm>
          <a:prstGeom prst="line">
            <a:avLst/>
          </a:prstGeom>
          <a:noFill/>
          <a:ln w="12700">
            <a:solidFill>
              <a:schemeClr val="tx1"/>
            </a:solidFill>
            <a:round/>
            <a:headEnd type="none" w="sm" len="sm"/>
            <a:tailEnd type="none" w="sm" len="sm"/>
          </a:ln>
        </p:spPr>
        <p:txBody>
          <a:bodyPr/>
          <a:lstStyle/>
          <a:p>
            <a:endParaRPr lang="en-US"/>
          </a:p>
        </p:txBody>
      </p:sp>
      <p:sp>
        <p:nvSpPr>
          <p:cNvPr id="48146" name="Line 18"/>
          <p:cNvSpPr>
            <a:spLocks noChangeShapeType="1"/>
          </p:cNvSpPr>
          <p:nvPr/>
        </p:nvSpPr>
        <p:spPr bwMode="auto">
          <a:xfrm>
            <a:off x="3786188" y="2262188"/>
            <a:ext cx="360362" cy="360362"/>
          </a:xfrm>
          <a:prstGeom prst="line">
            <a:avLst/>
          </a:prstGeom>
          <a:noFill/>
          <a:ln w="12700">
            <a:solidFill>
              <a:schemeClr val="tx1"/>
            </a:solidFill>
            <a:round/>
            <a:headEnd type="none" w="sm" len="sm"/>
            <a:tailEnd type="none" w="sm" len="sm"/>
          </a:ln>
        </p:spPr>
        <p:txBody>
          <a:bodyPr/>
          <a:lstStyle/>
          <a:p>
            <a:endParaRPr lang="en-US"/>
          </a:p>
        </p:txBody>
      </p:sp>
      <p:sp>
        <p:nvSpPr>
          <p:cNvPr id="48147" name="Oval 19"/>
          <p:cNvSpPr>
            <a:spLocks noChangeArrowheads="1"/>
          </p:cNvSpPr>
          <p:nvPr/>
        </p:nvSpPr>
        <p:spPr bwMode="auto">
          <a:xfrm>
            <a:off x="5645150" y="2063750"/>
            <a:ext cx="215900" cy="215900"/>
          </a:xfrm>
          <a:prstGeom prst="ellipse">
            <a:avLst/>
          </a:prstGeom>
          <a:noFill/>
          <a:ln w="12700">
            <a:solidFill>
              <a:schemeClr val="tx1"/>
            </a:solidFill>
            <a:round/>
            <a:headEnd/>
            <a:tailEnd/>
          </a:ln>
        </p:spPr>
        <p:txBody>
          <a:bodyPr wrap="none" anchor="ctr"/>
          <a:lstStyle/>
          <a:p>
            <a:endParaRPr lang="en-US"/>
          </a:p>
        </p:txBody>
      </p:sp>
      <p:sp>
        <p:nvSpPr>
          <p:cNvPr id="48148" name="Oval 20"/>
          <p:cNvSpPr>
            <a:spLocks noChangeArrowheads="1"/>
          </p:cNvSpPr>
          <p:nvPr/>
        </p:nvSpPr>
        <p:spPr bwMode="auto">
          <a:xfrm>
            <a:off x="5111750" y="2597150"/>
            <a:ext cx="215900" cy="215900"/>
          </a:xfrm>
          <a:prstGeom prst="ellipse">
            <a:avLst/>
          </a:prstGeom>
          <a:noFill/>
          <a:ln w="12700">
            <a:solidFill>
              <a:schemeClr val="tx1"/>
            </a:solidFill>
            <a:round/>
            <a:headEnd/>
            <a:tailEnd/>
          </a:ln>
        </p:spPr>
        <p:txBody>
          <a:bodyPr wrap="none" anchor="ctr"/>
          <a:lstStyle/>
          <a:p>
            <a:endParaRPr lang="en-US"/>
          </a:p>
        </p:txBody>
      </p:sp>
      <p:sp>
        <p:nvSpPr>
          <p:cNvPr id="48149" name="Oval 21"/>
          <p:cNvSpPr>
            <a:spLocks noChangeArrowheads="1"/>
          </p:cNvSpPr>
          <p:nvPr/>
        </p:nvSpPr>
        <p:spPr bwMode="auto">
          <a:xfrm>
            <a:off x="6178550" y="2597150"/>
            <a:ext cx="215900" cy="215900"/>
          </a:xfrm>
          <a:prstGeom prst="ellipse">
            <a:avLst/>
          </a:prstGeom>
          <a:noFill/>
          <a:ln w="12700">
            <a:solidFill>
              <a:schemeClr val="tx1"/>
            </a:solidFill>
            <a:round/>
            <a:headEnd/>
            <a:tailEnd/>
          </a:ln>
        </p:spPr>
        <p:txBody>
          <a:bodyPr wrap="none" anchor="ctr"/>
          <a:lstStyle/>
          <a:p>
            <a:endParaRPr lang="en-US"/>
          </a:p>
        </p:txBody>
      </p:sp>
      <p:sp>
        <p:nvSpPr>
          <p:cNvPr id="48150" name="Oval 22"/>
          <p:cNvSpPr>
            <a:spLocks noChangeArrowheads="1"/>
          </p:cNvSpPr>
          <p:nvPr/>
        </p:nvSpPr>
        <p:spPr bwMode="auto">
          <a:xfrm>
            <a:off x="4806950" y="3130550"/>
            <a:ext cx="215900" cy="215900"/>
          </a:xfrm>
          <a:prstGeom prst="ellipse">
            <a:avLst/>
          </a:prstGeom>
          <a:noFill/>
          <a:ln w="12700">
            <a:solidFill>
              <a:schemeClr val="tx1"/>
            </a:solidFill>
            <a:round/>
            <a:headEnd/>
            <a:tailEnd/>
          </a:ln>
        </p:spPr>
        <p:txBody>
          <a:bodyPr wrap="none" anchor="ctr"/>
          <a:lstStyle/>
          <a:p>
            <a:endParaRPr lang="en-US"/>
          </a:p>
        </p:txBody>
      </p:sp>
      <p:sp>
        <p:nvSpPr>
          <p:cNvPr id="48151" name="Oval 23"/>
          <p:cNvSpPr>
            <a:spLocks noChangeArrowheads="1"/>
          </p:cNvSpPr>
          <p:nvPr/>
        </p:nvSpPr>
        <p:spPr bwMode="auto">
          <a:xfrm>
            <a:off x="5416550" y="3130550"/>
            <a:ext cx="215900" cy="215900"/>
          </a:xfrm>
          <a:prstGeom prst="ellipse">
            <a:avLst/>
          </a:prstGeom>
          <a:noFill/>
          <a:ln w="12700">
            <a:solidFill>
              <a:schemeClr val="tx1"/>
            </a:solidFill>
            <a:round/>
            <a:headEnd/>
            <a:tailEnd/>
          </a:ln>
        </p:spPr>
        <p:txBody>
          <a:bodyPr wrap="none" anchor="ctr"/>
          <a:lstStyle/>
          <a:p>
            <a:endParaRPr lang="en-US"/>
          </a:p>
        </p:txBody>
      </p:sp>
      <p:sp>
        <p:nvSpPr>
          <p:cNvPr id="48152" name="Line 24"/>
          <p:cNvSpPr>
            <a:spLocks noChangeShapeType="1"/>
          </p:cNvSpPr>
          <p:nvPr/>
        </p:nvSpPr>
        <p:spPr bwMode="auto">
          <a:xfrm flipH="1">
            <a:off x="4953000" y="28194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53" name="Line 25"/>
          <p:cNvSpPr>
            <a:spLocks noChangeShapeType="1"/>
          </p:cNvSpPr>
          <p:nvPr/>
        </p:nvSpPr>
        <p:spPr bwMode="auto">
          <a:xfrm>
            <a:off x="5257800" y="28194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54" name="Line 26"/>
          <p:cNvSpPr>
            <a:spLocks noChangeShapeType="1"/>
          </p:cNvSpPr>
          <p:nvPr/>
        </p:nvSpPr>
        <p:spPr bwMode="auto">
          <a:xfrm flipH="1">
            <a:off x="5316538" y="2262188"/>
            <a:ext cx="368300" cy="368300"/>
          </a:xfrm>
          <a:prstGeom prst="line">
            <a:avLst/>
          </a:prstGeom>
          <a:noFill/>
          <a:ln w="12700">
            <a:solidFill>
              <a:schemeClr val="tx1"/>
            </a:solidFill>
            <a:round/>
            <a:headEnd type="none" w="sm" len="sm"/>
            <a:tailEnd type="none" w="sm" len="sm"/>
          </a:ln>
        </p:spPr>
        <p:txBody>
          <a:bodyPr/>
          <a:lstStyle/>
          <a:p>
            <a:endParaRPr lang="en-US"/>
          </a:p>
        </p:txBody>
      </p:sp>
      <p:sp>
        <p:nvSpPr>
          <p:cNvPr id="48155" name="Line 27"/>
          <p:cNvSpPr>
            <a:spLocks noChangeShapeType="1"/>
          </p:cNvSpPr>
          <p:nvPr/>
        </p:nvSpPr>
        <p:spPr bwMode="auto">
          <a:xfrm>
            <a:off x="5843588" y="2262188"/>
            <a:ext cx="360362" cy="360362"/>
          </a:xfrm>
          <a:prstGeom prst="line">
            <a:avLst/>
          </a:prstGeom>
          <a:noFill/>
          <a:ln w="12700">
            <a:solidFill>
              <a:schemeClr val="tx1"/>
            </a:solidFill>
            <a:round/>
            <a:headEnd type="none" w="sm" len="sm"/>
            <a:tailEnd type="none" w="sm" len="sm"/>
          </a:ln>
        </p:spPr>
        <p:txBody>
          <a:bodyPr/>
          <a:lstStyle/>
          <a:p>
            <a:endParaRPr lang="en-US"/>
          </a:p>
        </p:txBody>
      </p:sp>
      <p:sp>
        <p:nvSpPr>
          <p:cNvPr id="48156" name="Oval 28"/>
          <p:cNvSpPr>
            <a:spLocks noChangeArrowheads="1"/>
          </p:cNvSpPr>
          <p:nvPr/>
        </p:nvSpPr>
        <p:spPr bwMode="auto">
          <a:xfrm>
            <a:off x="4502150" y="3663950"/>
            <a:ext cx="215900" cy="215900"/>
          </a:xfrm>
          <a:prstGeom prst="ellipse">
            <a:avLst/>
          </a:prstGeom>
          <a:solidFill>
            <a:schemeClr val="bg2"/>
          </a:solidFill>
          <a:ln w="12700">
            <a:solidFill>
              <a:schemeClr val="tx1"/>
            </a:solidFill>
            <a:round/>
            <a:headEnd/>
            <a:tailEnd/>
          </a:ln>
        </p:spPr>
        <p:txBody>
          <a:bodyPr wrap="none" anchor="ctr"/>
          <a:lstStyle/>
          <a:p>
            <a:endParaRPr lang="en-US"/>
          </a:p>
        </p:txBody>
      </p:sp>
      <p:sp>
        <p:nvSpPr>
          <p:cNvPr id="48157" name="Oval 29"/>
          <p:cNvSpPr>
            <a:spLocks noChangeArrowheads="1"/>
          </p:cNvSpPr>
          <p:nvPr/>
        </p:nvSpPr>
        <p:spPr bwMode="auto">
          <a:xfrm>
            <a:off x="5111750" y="3663950"/>
            <a:ext cx="215900" cy="215900"/>
          </a:xfrm>
          <a:prstGeom prst="ellipse">
            <a:avLst/>
          </a:prstGeom>
          <a:solidFill>
            <a:schemeClr val="bg2"/>
          </a:solidFill>
          <a:ln w="12700">
            <a:solidFill>
              <a:schemeClr val="tx1"/>
            </a:solidFill>
            <a:round/>
            <a:headEnd/>
            <a:tailEnd/>
          </a:ln>
        </p:spPr>
        <p:txBody>
          <a:bodyPr wrap="none" anchor="ctr"/>
          <a:lstStyle/>
          <a:p>
            <a:endParaRPr lang="en-US"/>
          </a:p>
        </p:txBody>
      </p:sp>
      <p:sp>
        <p:nvSpPr>
          <p:cNvPr id="48158" name="Line 30"/>
          <p:cNvSpPr>
            <a:spLocks noChangeShapeType="1"/>
          </p:cNvSpPr>
          <p:nvPr/>
        </p:nvSpPr>
        <p:spPr bwMode="auto">
          <a:xfrm flipH="1">
            <a:off x="4648200" y="33528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59" name="Line 31"/>
          <p:cNvSpPr>
            <a:spLocks noChangeShapeType="1"/>
          </p:cNvSpPr>
          <p:nvPr/>
        </p:nvSpPr>
        <p:spPr bwMode="auto">
          <a:xfrm>
            <a:off x="4953000" y="33528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60" name="Oval 32"/>
          <p:cNvSpPr>
            <a:spLocks noChangeArrowheads="1"/>
          </p:cNvSpPr>
          <p:nvPr/>
        </p:nvSpPr>
        <p:spPr bwMode="auto">
          <a:xfrm>
            <a:off x="7550150" y="2063750"/>
            <a:ext cx="215900" cy="215900"/>
          </a:xfrm>
          <a:prstGeom prst="ellipse">
            <a:avLst/>
          </a:prstGeom>
          <a:noFill/>
          <a:ln w="12700">
            <a:solidFill>
              <a:schemeClr val="tx1"/>
            </a:solidFill>
            <a:round/>
            <a:headEnd/>
            <a:tailEnd/>
          </a:ln>
        </p:spPr>
        <p:txBody>
          <a:bodyPr wrap="none" anchor="ctr"/>
          <a:lstStyle/>
          <a:p>
            <a:endParaRPr lang="en-US"/>
          </a:p>
        </p:txBody>
      </p:sp>
      <p:sp>
        <p:nvSpPr>
          <p:cNvPr id="48161" name="Oval 33"/>
          <p:cNvSpPr>
            <a:spLocks noChangeArrowheads="1"/>
          </p:cNvSpPr>
          <p:nvPr/>
        </p:nvSpPr>
        <p:spPr bwMode="auto">
          <a:xfrm>
            <a:off x="7016750" y="2597150"/>
            <a:ext cx="215900" cy="215900"/>
          </a:xfrm>
          <a:prstGeom prst="ellipse">
            <a:avLst/>
          </a:prstGeom>
          <a:noFill/>
          <a:ln w="12700">
            <a:solidFill>
              <a:schemeClr val="tx1"/>
            </a:solidFill>
            <a:round/>
            <a:headEnd/>
            <a:tailEnd/>
          </a:ln>
        </p:spPr>
        <p:txBody>
          <a:bodyPr wrap="none" anchor="ctr"/>
          <a:lstStyle/>
          <a:p>
            <a:endParaRPr lang="en-US"/>
          </a:p>
        </p:txBody>
      </p:sp>
      <p:sp>
        <p:nvSpPr>
          <p:cNvPr id="48162" name="Oval 34"/>
          <p:cNvSpPr>
            <a:spLocks noChangeArrowheads="1"/>
          </p:cNvSpPr>
          <p:nvPr/>
        </p:nvSpPr>
        <p:spPr bwMode="auto">
          <a:xfrm>
            <a:off x="8083550" y="2597150"/>
            <a:ext cx="215900" cy="215900"/>
          </a:xfrm>
          <a:prstGeom prst="ellipse">
            <a:avLst/>
          </a:prstGeom>
          <a:noFill/>
          <a:ln w="12700">
            <a:solidFill>
              <a:schemeClr val="tx1"/>
            </a:solidFill>
            <a:round/>
            <a:headEnd/>
            <a:tailEnd/>
          </a:ln>
        </p:spPr>
        <p:txBody>
          <a:bodyPr wrap="none" anchor="ctr"/>
          <a:lstStyle/>
          <a:p>
            <a:endParaRPr lang="en-US"/>
          </a:p>
        </p:txBody>
      </p:sp>
      <p:sp>
        <p:nvSpPr>
          <p:cNvPr id="48163" name="Oval 35"/>
          <p:cNvSpPr>
            <a:spLocks noChangeArrowheads="1"/>
          </p:cNvSpPr>
          <p:nvPr/>
        </p:nvSpPr>
        <p:spPr bwMode="auto">
          <a:xfrm>
            <a:off x="7321550" y="3130550"/>
            <a:ext cx="215900" cy="215900"/>
          </a:xfrm>
          <a:prstGeom prst="ellipse">
            <a:avLst/>
          </a:prstGeom>
          <a:noFill/>
          <a:ln w="12700">
            <a:solidFill>
              <a:schemeClr val="tx1"/>
            </a:solidFill>
            <a:round/>
            <a:headEnd/>
            <a:tailEnd/>
          </a:ln>
        </p:spPr>
        <p:txBody>
          <a:bodyPr wrap="none" anchor="ctr"/>
          <a:lstStyle/>
          <a:p>
            <a:endParaRPr lang="en-US"/>
          </a:p>
        </p:txBody>
      </p:sp>
      <p:sp>
        <p:nvSpPr>
          <p:cNvPr id="48164" name="Line 36"/>
          <p:cNvSpPr>
            <a:spLocks noChangeShapeType="1"/>
          </p:cNvSpPr>
          <p:nvPr/>
        </p:nvSpPr>
        <p:spPr bwMode="auto">
          <a:xfrm>
            <a:off x="7162800" y="28194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65" name="Line 37"/>
          <p:cNvSpPr>
            <a:spLocks noChangeShapeType="1"/>
          </p:cNvSpPr>
          <p:nvPr/>
        </p:nvSpPr>
        <p:spPr bwMode="auto">
          <a:xfrm flipH="1">
            <a:off x="7221538" y="2262188"/>
            <a:ext cx="368300" cy="368300"/>
          </a:xfrm>
          <a:prstGeom prst="line">
            <a:avLst/>
          </a:prstGeom>
          <a:noFill/>
          <a:ln w="12700">
            <a:solidFill>
              <a:schemeClr val="tx1"/>
            </a:solidFill>
            <a:round/>
            <a:headEnd type="none" w="sm" len="sm"/>
            <a:tailEnd type="none" w="sm" len="sm"/>
          </a:ln>
        </p:spPr>
        <p:txBody>
          <a:bodyPr/>
          <a:lstStyle/>
          <a:p>
            <a:endParaRPr lang="en-US"/>
          </a:p>
        </p:txBody>
      </p:sp>
      <p:sp>
        <p:nvSpPr>
          <p:cNvPr id="48166" name="Line 38"/>
          <p:cNvSpPr>
            <a:spLocks noChangeShapeType="1"/>
          </p:cNvSpPr>
          <p:nvPr/>
        </p:nvSpPr>
        <p:spPr bwMode="auto">
          <a:xfrm>
            <a:off x="7748588" y="2262188"/>
            <a:ext cx="360362" cy="360362"/>
          </a:xfrm>
          <a:prstGeom prst="line">
            <a:avLst/>
          </a:prstGeom>
          <a:noFill/>
          <a:ln w="12700">
            <a:solidFill>
              <a:schemeClr val="tx1"/>
            </a:solidFill>
            <a:round/>
            <a:headEnd type="none" w="sm" len="sm"/>
            <a:tailEnd type="none" w="sm" len="sm"/>
          </a:ln>
        </p:spPr>
        <p:txBody>
          <a:bodyPr/>
          <a:lstStyle/>
          <a:p>
            <a:endParaRPr lang="en-US"/>
          </a:p>
        </p:txBody>
      </p:sp>
      <p:sp>
        <p:nvSpPr>
          <p:cNvPr id="48167" name="Oval 39"/>
          <p:cNvSpPr>
            <a:spLocks noChangeArrowheads="1"/>
          </p:cNvSpPr>
          <p:nvPr/>
        </p:nvSpPr>
        <p:spPr bwMode="auto">
          <a:xfrm>
            <a:off x="7016750" y="3663950"/>
            <a:ext cx="215900" cy="215900"/>
          </a:xfrm>
          <a:prstGeom prst="ellipse">
            <a:avLst/>
          </a:prstGeom>
          <a:noFill/>
          <a:ln w="12700">
            <a:solidFill>
              <a:schemeClr val="tx1"/>
            </a:solidFill>
            <a:round/>
            <a:headEnd/>
            <a:tailEnd/>
          </a:ln>
        </p:spPr>
        <p:txBody>
          <a:bodyPr wrap="none" anchor="ctr"/>
          <a:lstStyle/>
          <a:p>
            <a:endParaRPr lang="en-US"/>
          </a:p>
        </p:txBody>
      </p:sp>
      <p:sp>
        <p:nvSpPr>
          <p:cNvPr id="48168" name="Oval 40"/>
          <p:cNvSpPr>
            <a:spLocks noChangeArrowheads="1"/>
          </p:cNvSpPr>
          <p:nvPr/>
        </p:nvSpPr>
        <p:spPr bwMode="auto">
          <a:xfrm>
            <a:off x="7626350" y="3663950"/>
            <a:ext cx="215900" cy="215900"/>
          </a:xfrm>
          <a:prstGeom prst="ellipse">
            <a:avLst/>
          </a:prstGeom>
          <a:noFill/>
          <a:ln w="12700">
            <a:solidFill>
              <a:schemeClr val="tx1"/>
            </a:solidFill>
            <a:round/>
            <a:headEnd/>
            <a:tailEnd/>
          </a:ln>
        </p:spPr>
        <p:txBody>
          <a:bodyPr wrap="none" anchor="ctr"/>
          <a:lstStyle/>
          <a:p>
            <a:endParaRPr lang="en-US"/>
          </a:p>
        </p:txBody>
      </p:sp>
      <p:sp>
        <p:nvSpPr>
          <p:cNvPr id="48169" name="Line 41"/>
          <p:cNvSpPr>
            <a:spLocks noChangeShapeType="1"/>
          </p:cNvSpPr>
          <p:nvPr/>
        </p:nvSpPr>
        <p:spPr bwMode="auto">
          <a:xfrm flipH="1">
            <a:off x="7162800" y="3352800"/>
            <a:ext cx="228600" cy="304800"/>
          </a:xfrm>
          <a:prstGeom prst="line">
            <a:avLst/>
          </a:prstGeom>
          <a:noFill/>
          <a:ln w="12700">
            <a:solidFill>
              <a:schemeClr val="tx1"/>
            </a:solidFill>
            <a:round/>
            <a:headEnd type="none" w="sm" len="sm"/>
            <a:tailEnd type="none" w="sm" len="sm"/>
          </a:ln>
        </p:spPr>
        <p:txBody>
          <a:bodyPr/>
          <a:lstStyle/>
          <a:p>
            <a:endParaRPr lang="en-US"/>
          </a:p>
        </p:txBody>
      </p:sp>
      <p:sp>
        <p:nvSpPr>
          <p:cNvPr id="48170" name="Line 42"/>
          <p:cNvSpPr>
            <a:spLocks noChangeShapeType="1"/>
          </p:cNvSpPr>
          <p:nvPr/>
        </p:nvSpPr>
        <p:spPr bwMode="auto">
          <a:xfrm>
            <a:off x="7467600" y="3352800"/>
            <a:ext cx="228600" cy="304800"/>
          </a:xfrm>
          <a:prstGeom prst="line">
            <a:avLst/>
          </a:prstGeom>
          <a:noFill/>
          <a:ln w="12700">
            <a:solidFill>
              <a:schemeClr val="tx1"/>
            </a:solidFill>
            <a:round/>
            <a:headEnd type="none" w="sm" len="sm"/>
            <a:tailEnd type="none" w="sm" len="sm"/>
          </a:ln>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7" name="Picture 3"/>
          <p:cNvPicPr>
            <a:picLocks noChangeAspect="1" noChangeArrowheads="1"/>
          </p:cNvPicPr>
          <p:nvPr/>
        </p:nvPicPr>
        <p:blipFill>
          <a:blip r:embed="rId3"/>
          <a:srcRect/>
          <a:stretch>
            <a:fillRect/>
          </a:stretch>
        </p:blipFill>
        <p:spPr bwMode="auto">
          <a:xfrm>
            <a:off x="180975" y="1208088"/>
            <a:ext cx="8782050" cy="4443412"/>
          </a:xfrm>
          <a:prstGeom prst="rect">
            <a:avLst/>
          </a:prstGeom>
          <a:noFill/>
        </p:spPr>
      </p:pic>
      <p:sp>
        <p:nvSpPr>
          <p:cNvPr id="333828" name="Rectangle 4"/>
          <p:cNvSpPr>
            <a:spLocks noGrp="1" noChangeArrowheads="1"/>
          </p:cNvSpPr>
          <p:nvPr>
            <p:ph type="title"/>
          </p:nvPr>
        </p:nvSpPr>
        <p:spPr/>
        <p:txBody>
          <a:bodyPr/>
          <a:lstStyle/>
          <a:p>
            <a:r>
              <a:rPr lang="en-US"/>
              <a:t>Depth_first_search algorithm</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idx="4294967295"/>
          </p:nvPr>
        </p:nvSpPr>
        <p:spPr/>
        <p:txBody>
          <a:bodyPr/>
          <a:lstStyle/>
          <a:p>
            <a:r>
              <a:rPr lang="en-US"/>
              <a:t>Search strategies - DFS</a:t>
            </a:r>
          </a:p>
        </p:txBody>
      </p:sp>
      <p:sp>
        <p:nvSpPr>
          <p:cNvPr id="41989" name="Rectangle 5"/>
          <p:cNvSpPr>
            <a:spLocks noChangeArrowheads="1"/>
          </p:cNvSpPr>
          <p:nvPr/>
        </p:nvSpPr>
        <p:spPr bwMode="auto">
          <a:xfrm>
            <a:off x="457200" y="1600200"/>
            <a:ext cx="8229600" cy="5203825"/>
          </a:xfrm>
          <a:prstGeom prst="rect">
            <a:avLst/>
          </a:prstGeom>
          <a:noFill/>
          <a:ln w="9525">
            <a:noFill/>
            <a:miter lim="800000"/>
            <a:headEnd/>
            <a:tailEnd/>
          </a:ln>
          <a:effectLst/>
        </p:spPr>
        <p:txBody>
          <a:bodyPr>
            <a:spAutoFit/>
          </a:bodyPr>
          <a:lstStyle/>
          <a:p>
            <a:pPr defTabSz="565150" eaLnBrk="0" hangingPunct="0"/>
            <a:r>
              <a:rPr lang="en-US" sz="2400" i="1"/>
              <a:t>Depth</a:t>
            </a:r>
            <a:r>
              <a:rPr lang="en-US" sz="2400" i="1" noProof="1"/>
              <a:t>FirstSearch</a:t>
            </a:r>
            <a:r>
              <a:rPr lang="en-US" sz="2400" noProof="1"/>
              <a:t>(</a:t>
            </a:r>
            <a:r>
              <a:rPr lang="en-US" sz="2400" b="1"/>
              <a:t>state space </a:t>
            </a:r>
            <a:r>
              <a:rPr lang="en-US" sz="2400">
                <a:sym typeface="Symbol" pitchFamily="18" charset="2"/>
              </a:rPr>
              <a:t></a:t>
            </a:r>
            <a:r>
              <a:rPr lang="en-US" sz="2400"/>
              <a:t>=&lt;S,P,I,G,W&gt;</a:t>
            </a:r>
            <a:r>
              <a:rPr lang="en-US" sz="2400" noProof="1"/>
              <a:t>)</a:t>
            </a:r>
            <a:endParaRPr lang="en-US" sz="2400"/>
          </a:p>
          <a:p>
            <a:pPr defTabSz="565150" eaLnBrk="0" hangingPunct="0"/>
            <a:r>
              <a:rPr lang="en-US" sz="2400"/>
              <a:t>	Open </a:t>
            </a:r>
            <a:r>
              <a:rPr lang="en-US" sz="2400" noProof="1">
                <a:sym typeface="Symbol" pitchFamily="18" charset="2"/>
              </a:rPr>
              <a:t></a:t>
            </a:r>
            <a:r>
              <a:rPr lang="en-US" sz="2400"/>
              <a:t> {I}</a:t>
            </a:r>
          </a:p>
          <a:p>
            <a:pPr defTabSz="565150" eaLnBrk="0" hangingPunct="0"/>
            <a:r>
              <a:rPr lang="en-US" sz="2400"/>
              <a:t>	Closed </a:t>
            </a:r>
            <a:r>
              <a:rPr lang="en-US" sz="2400" noProof="1">
                <a:sym typeface="Symbol" pitchFamily="18" charset="2"/>
              </a:rPr>
              <a:t></a:t>
            </a:r>
            <a:r>
              <a:rPr lang="en-US" sz="2400"/>
              <a:t> </a:t>
            </a:r>
            <a:r>
              <a:rPr lang="en-US" sz="2400" noProof="1">
                <a:sym typeface="Symbol" pitchFamily="18" charset="2"/>
              </a:rPr>
              <a:t></a:t>
            </a:r>
            <a:endParaRPr lang="en-US" sz="2400" noProof="1"/>
          </a:p>
          <a:p>
            <a:pPr defTabSz="565150" eaLnBrk="0" hangingPunct="0"/>
            <a:r>
              <a:rPr lang="en-US" sz="2400" b="1" noProof="1">
                <a:sym typeface="Symbol" pitchFamily="18" charset="2"/>
              </a:rPr>
              <a:t>	while</a:t>
            </a:r>
            <a:r>
              <a:rPr lang="en-US" sz="2400" noProof="1">
                <a:sym typeface="Symbol" pitchFamily="18" charset="2"/>
              </a:rPr>
              <a:t> </a:t>
            </a:r>
            <a:r>
              <a:rPr lang="en-US" sz="2400">
                <a:sym typeface="Symbol" pitchFamily="18" charset="2"/>
              </a:rPr>
              <a:t>Open</a:t>
            </a:r>
            <a:r>
              <a:rPr lang="en-US" sz="2400" noProof="1">
                <a:sym typeface="Symbol" pitchFamily="18" charset="2"/>
              </a:rPr>
              <a:t>  </a:t>
            </a:r>
            <a:r>
              <a:rPr lang="en-US" sz="2400" b="1" noProof="1">
                <a:sym typeface="Symbol" pitchFamily="18" charset="2"/>
              </a:rPr>
              <a:t> do</a:t>
            </a:r>
          </a:p>
          <a:p>
            <a:pPr defTabSz="565150" eaLnBrk="0" hangingPunct="0"/>
            <a:r>
              <a:rPr lang="en-US" sz="2400" b="1" noProof="1">
                <a:sym typeface="Symbol" pitchFamily="18" charset="2"/>
              </a:rPr>
              <a:t>		</a:t>
            </a:r>
            <a:r>
              <a:rPr lang="en-US" sz="2400">
                <a:sym typeface="Symbol" pitchFamily="18" charset="2"/>
              </a:rPr>
              <a:t>x</a:t>
            </a:r>
            <a:r>
              <a:rPr lang="en-US" sz="2400" noProof="1">
                <a:sym typeface="Symbol" pitchFamily="18" charset="2"/>
              </a:rPr>
              <a:t>   </a:t>
            </a:r>
            <a:r>
              <a:rPr lang="en-US" sz="2400" i="1">
                <a:sym typeface="Symbol" pitchFamily="18" charset="2"/>
              </a:rPr>
              <a:t>Pop</a:t>
            </a:r>
            <a:r>
              <a:rPr lang="en-US" sz="2400">
                <a:sym typeface="Symbol" pitchFamily="18" charset="2"/>
              </a:rPr>
              <a:t>(Open)</a:t>
            </a:r>
          </a:p>
          <a:p>
            <a:pPr defTabSz="565150" eaLnBrk="0" hangingPunct="0"/>
            <a:r>
              <a:rPr lang="en-US" sz="2400">
                <a:sym typeface="Symbol" pitchFamily="18" charset="2"/>
              </a:rPr>
              <a:t>		</a:t>
            </a:r>
            <a:r>
              <a:rPr lang="en-US" sz="2400" b="1">
                <a:sym typeface="Symbol" pitchFamily="18" charset="2"/>
              </a:rPr>
              <a:t>if</a:t>
            </a:r>
            <a:r>
              <a:rPr lang="en-US" sz="2400">
                <a:sym typeface="Symbol" pitchFamily="18" charset="2"/>
              </a:rPr>
              <a:t> </a:t>
            </a:r>
            <a:r>
              <a:rPr lang="en-US" sz="2400" i="1">
                <a:sym typeface="Symbol" pitchFamily="18" charset="2"/>
              </a:rPr>
              <a:t>Goal</a:t>
            </a:r>
            <a:r>
              <a:rPr lang="en-US" sz="2400">
                <a:sym typeface="Symbol" pitchFamily="18" charset="2"/>
              </a:rPr>
              <a:t>(x, ) </a:t>
            </a:r>
            <a:r>
              <a:rPr lang="en-US" sz="2400" b="1">
                <a:sym typeface="Symbol" pitchFamily="18" charset="2"/>
              </a:rPr>
              <a:t>then return</a:t>
            </a:r>
            <a:r>
              <a:rPr lang="en-US" sz="2400">
                <a:sym typeface="Symbol" pitchFamily="18" charset="2"/>
              </a:rPr>
              <a:t> x</a:t>
            </a:r>
          </a:p>
          <a:p>
            <a:pPr defTabSz="565150" eaLnBrk="0" hangingPunct="0"/>
            <a:r>
              <a:rPr lang="en-US" sz="2400" i="1">
                <a:sym typeface="Symbol" pitchFamily="18" charset="2"/>
              </a:rPr>
              <a:t>		Insert</a:t>
            </a:r>
            <a:r>
              <a:rPr lang="en-US" sz="2400" noProof="1">
                <a:sym typeface="Symbol" pitchFamily="18" charset="2"/>
              </a:rPr>
              <a:t>(</a:t>
            </a:r>
            <a:r>
              <a:rPr lang="en-US" sz="2400">
                <a:sym typeface="Symbol" pitchFamily="18" charset="2"/>
              </a:rPr>
              <a:t>x,Closed</a:t>
            </a:r>
            <a:r>
              <a:rPr lang="en-US" sz="2400" noProof="1">
                <a:sym typeface="Symbol" pitchFamily="18" charset="2"/>
              </a:rPr>
              <a:t>)</a:t>
            </a:r>
          </a:p>
          <a:p>
            <a:pPr defTabSz="565150" eaLnBrk="0" hangingPunct="0"/>
            <a:r>
              <a:rPr lang="en-US" sz="2400" noProof="1">
                <a:sym typeface="Symbol" pitchFamily="18" charset="2"/>
              </a:rPr>
              <a:t>		</a:t>
            </a:r>
            <a:r>
              <a:rPr lang="en-US" sz="2400" b="1" noProof="1">
                <a:sym typeface="Symbol" pitchFamily="18" charset="2"/>
              </a:rPr>
              <a:t>for  </a:t>
            </a:r>
            <a:r>
              <a:rPr lang="en-US" sz="2400">
                <a:sym typeface="Symbol" pitchFamily="18" charset="2"/>
              </a:rPr>
              <a:t>y</a:t>
            </a:r>
            <a:r>
              <a:rPr lang="en-US" sz="2400" noProof="1">
                <a:sym typeface="Symbol" pitchFamily="18" charset="2"/>
              </a:rPr>
              <a:t>  </a:t>
            </a:r>
            <a:r>
              <a:rPr lang="en-US" sz="2400" i="1">
                <a:sym typeface="Symbol" pitchFamily="18" charset="2"/>
              </a:rPr>
              <a:t>Child</a:t>
            </a:r>
            <a:r>
              <a:rPr lang="en-US" sz="2400">
                <a:sym typeface="Symbol" pitchFamily="18" charset="2"/>
              </a:rPr>
              <a:t>(x ,)</a:t>
            </a:r>
            <a:r>
              <a:rPr lang="en-US" sz="2400" noProof="1">
                <a:sym typeface="Symbol" pitchFamily="18" charset="2"/>
              </a:rPr>
              <a:t> </a:t>
            </a:r>
            <a:r>
              <a:rPr lang="en-US" sz="2400" b="1" noProof="1">
                <a:sym typeface="Symbol" pitchFamily="18" charset="2"/>
              </a:rPr>
              <a:t>do</a:t>
            </a:r>
          </a:p>
          <a:p>
            <a:pPr defTabSz="565150" eaLnBrk="0" hangingPunct="0"/>
            <a:r>
              <a:rPr lang="en-US" sz="2400" noProof="1">
                <a:sym typeface="Symbol" pitchFamily="18" charset="2"/>
              </a:rPr>
              <a:t>			</a:t>
            </a:r>
            <a:r>
              <a:rPr lang="en-US" sz="2400" b="1" noProof="1">
                <a:sym typeface="Symbol" pitchFamily="18" charset="2"/>
              </a:rPr>
              <a:t>if </a:t>
            </a:r>
            <a:r>
              <a:rPr lang="en-US" sz="2400">
                <a:sym typeface="Symbol" pitchFamily="18" charset="2"/>
              </a:rPr>
              <a:t>yClosed and yOpen</a:t>
            </a:r>
            <a:r>
              <a:rPr lang="en-US" sz="2400" b="1" noProof="1">
                <a:sym typeface="Symbol" pitchFamily="18" charset="2"/>
              </a:rPr>
              <a:t> then</a:t>
            </a:r>
            <a:endParaRPr lang="en-US" sz="2400" noProof="1">
              <a:sym typeface="Symbol" pitchFamily="18" charset="2"/>
            </a:endParaRPr>
          </a:p>
          <a:p>
            <a:pPr defTabSz="565150" eaLnBrk="0" hangingPunct="0"/>
            <a:r>
              <a:rPr lang="en-US" sz="2400" noProof="1">
                <a:sym typeface="Symbol" pitchFamily="18" charset="2"/>
              </a:rPr>
              <a:t>				</a:t>
            </a:r>
            <a:r>
              <a:rPr lang="en-US" sz="2400" i="1">
                <a:sym typeface="Symbol" pitchFamily="18" charset="2"/>
              </a:rPr>
              <a:t>Push</a:t>
            </a:r>
            <a:r>
              <a:rPr lang="en-US" sz="2400" noProof="1">
                <a:sym typeface="Symbol" pitchFamily="18" charset="2"/>
              </a:rPr>
              <a:t>(</a:t>
            </a:r>
            <a:r>
              <a:rPr lang="en-US" sz="2400">
                <a:sym typeface="Symbol" pitchFamily="18" charset="2"/>
              </a:rPr>
              <a:t>y,Open</a:t>
            </a:r>
            <a:r>
              <a:rPr lang="en-US" sz="2400" noProof="1">
                <a:sym typeface="Symbol" pitchFamily="18" charset="2"/>
              </a:rPr>
              <a:t>)</a:t>
            </a:r>
            <a:endParaRPr lang="en-US" sz="2400">
              <a:sym typeface="Symbol" pitchFamily="18" charset="2"/>
            </a:endParaRPr>
          </a:p>
          <a:p>
            <a:pPr defTabSz="565150" eaLnBrk="0" hangingPunct="0"/>
            <a:r>
              <a:rPr lang="en-US" sz="2400">
                <a:sym typeface="Symbol" pitchFamily="18" charset="2"/>
              </a:rPr>
              <a:t>	</a:t>
            </a:r>
            <a:r>
              <a:rPr lang="en-US" sz="2400" b="1">
                <a:sym typeface="Symbol" pitchFamily="18" charset="2"/>
              </a:rPr>
              <a:t>return</a:t>
            </a:r>
            <a:r>
              <a:rPr lang="en-US" sz="2400">
                <a:sym typeface="Symbol" pitchFamily="18" charset="2"/>
              </a:rPr>
              <a:t> </a:t>
            </a:r>
            <a:r>
              <a:rPr lang="en-US" sz="2400" i="1">
                <a:sym typeface="Symbol" pitchFamily="18" charset="2"/>
              </a:rPr>
              <a:t>fail</a:t>
            </a:r>
            <a:r>
              <a:rPr lang="en-US" sz="2400" noProof="1">
                <a:sym typeface="Symbol" pitchFamily="18" charset="2"/>
              </a:rPr>
              <a:t>	</a:t>
            </a:r>
            <a:endParaRPr lang="en-US" sz="2400">
              <a:sym typeface="Symbol" pitchFamily="18" charset="2"/>
            </a:endParaRPr>
          </a:p>
          <a:p>
            <a:pPr defTabSz="565150" eaLnBrk="0" hangingPunct="0"/>
            <a:endParaRPr lang="en-US" sz="2400">
              <a:sym typeface="Symbol" pitchFamily="18" charset="2"/>
            </a:endParaRPr>
          </a:p>
          <a:p>
            <a:pPr defTabSz="565150" eaLnBrk="0" hangingPunct="0"/>
            <a:r>
              <a:rPr lang="en-GB" sz="2400">
                <a:sym typeface="Symbol" pitchFamily="18" charset="2"/>
              </a:rPr>
              <a:t>Open is implemented as </a:t>
            </a:r>
            <a:r>
              <a:rPr lang="en-GB" sz="2400" i="1">
                <a:sym typeface="Symbol" pitchFamily="18" charset="2"/>
              </a:rPr>
              <a:t>stack</a:t>
            </a:r>
            <a:r>
              <a:rPr lang="en-GB" sz="2400">
                <a:sym typeface="Symbol" pitchFamily="18" charset="2"/>
              </a:rPr>
              <a:t> (LIFO); Closed can be an arbitrary data structure for sets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14400" y="0"/>
            <a:ext cx="7696200" cy="838200"/>
          </a:xfrm>
        </p:spPr>
        <p:txBody>
          <a:bodyPr/>
          <a:lstStyle/>
          <a:p>
            <a:pPr eaLnBrk="1" hangingPunct="1"/>
            <a:r>
              <a:rPr lang="es-MX" altLang="en-US" smtClean="0"/>
              <a:t>Depth-first search</a:t>
            </a:r>
            <a:endParaRPr lang="es-MX" altLang="es-MX" smtClean="0"/>
          </a:p>
        </p:txBody>
      </p:sp>
      <p:sp>
        <p:nvSpPr>
          <p:cNvPr id="50179" name="Oval 3"/>
          <p:cNvSpPr>
            <a:spLocks noChangeArrowheads="1"/>
          </p:cNvSpPr>
          <p:nvPr/>
        </p:nvSpPr>
        <p:spPr bwMode="auto">
          <a:xfrm>
            <a:off x="4348163" y="1071563"/>
            <a:ext cx="368300" cy="368300"/>
          </a:xfrm>
          <a:prstGeom prst="ellipse">
            <a:avLst/>
          </a:prstGeom>
          <a:noFill/>
          <a:ln w="12700">
            <a:solidFill>
              <a:schemeClr val="tx1"/>
            </a:solidFill>
            <a:round/>
            <a:headEnd/>
            <a:tailEnd/>
          </a:ln>
        </p:spPr>
        <p:txBody>
          <a:bodyPr wrap="none" anchor="ctr"/>
          <a:lstStyle/>
          <a:p>
            <a:endParaRPr lang="en-US"/>
          </a:p>
        </p:txBody>
      </p:sp>
      <p:sp>
        <p:nvSpPr>
          <p:cNvPr id="50180" name="Oval 4"/>
          <p:cNvSpPr>
            <a:spLocks noChangeArrowheads="1"/>
          </p:cNvSpPr>
          <p:nvPr/>
        </p:nvSpPr>
        <p:spPr bwMode="auto">
          <a:xfrm>
            <a:off x="2976563" y="1757363"/>
            <a:ext cx="368300" cy="368300"/>
          </a:xfrm>
          <a:prstGeom prst="ellipse">
            <a:avLst/>
          </a:prstGeom>
          <a:noFill/>
          <a:ln w="12700">
            <a:solidFill>
              <a:schemeClr val="tx1"/>
            </a:solidFill>
            <a:round/>
            <a:headEnd/>
            <a:tailEnd/>
          </a:ln>
        </p:spPr>
        <p:txBody>
          <a:bodyPr wrap="none" anchor="ctr"/>
          <a:lstStyle/>
          <a:p>
            <a:endParaRPr lang="en-US"/>
          </a:p>
        </p:txBody>
      </p:sp>
      <p:sp>
        <p:nvSpPr>
          <p:cNvPr id="50181" name="Oval 5"/>
          <p:cNvSpPr>
            <a:spLocks noChangeArrowheads="1"/>
          </p:cNvSpPr>
          <p:nvPr/>
        </p:nvSpPr>
        <p:spPr bwMode="auto">
          <a:xfrm>
            <a:off x="2214563" y="2595563"/>
            <a:ext cx="368300" cy="368300"/>
          </a:xfrm>
          <a:prstGeom prst="ellipse">
            <a:avLst/>
          </a:prstGeom>
          <a:noFill/>
          <a:ln w="12700">
            <a:solidFill>
              <a:schemeClr val="tx1"/>
            </a:solidFill>
            <a:round/>
            <a:headEnd/>
            <a:tailEnd/>
          </a:ln>
        </p:spPr>
        <p:txBody>
          <a:bodyPr wrap="none" anchor="ctr"/>
          <a:lstStyle/>
          <a:p>
            <a:endParaRPr lang="en-US"/>
          </a:p>
        </p:txBody>
      </p:sp>
      <p:sp>
        <p:nvSpPr>
          <p:cNvPr id="50182" name="Oval 6"/>
          <p:cNvSpPr>
            <a:spLocks noChangeArrowheads="1"/>
          </p:cNvSpPr>
          <p:nvPr/>
        </p:nvSpPr>
        <p:spPr bwMode="auto">
          <a:xfrm>
            <a:off x="5491163" y="1757363"/>
            <a:ext cx="368300" cy="368300"/>
          </a:xfrm>
          <a:prstGeom prst="ellipse">
            <a:avLst/>
          </a:prstGeom>
          <a:noFill/>
          <a:ln w="12700">
            <a:solidFill>
              <a:schemeClr val="tx1"/>
            </a:solidFill>
            <a:round/>
            <a:headEnd/>
            <a:tailEnd/>
          </a:ln>
        </p:spPr>
        <p:txBody>
          <a:bodyPr wrap="none" anchor="ctr"/>
          <a:lstStyle/>
          <a:p>
            <a:endParaRPr lang="en-US"/>
          </a:p>
        </p:txBody>
      </p:sp>
      <p:sp>
        <p:nvSpPr>
          <p:cNvPr id="50183" name="Oval 7"/>
          <p:cNvSpPr>
            <a:spLocks noChangeArrowheads="1"/>
          </p:cNvSpPr>
          <p:nvPr/>
        </p:nvSpPr>
        <p:spPr bwMode="auto">
          <a:xfrm>
            <a:off x="3433763" y="2595563"/>
            <a:ext cx="368300" cy="368300"/>
          </a:xfrm>
          <a:prstGeom prst="ellipse">
            <a:avLst/>
          </a:prstGeom>
          <a:noFill/>
          <a:ln w="12700">
            <a:solidFill>
              <a:schemeClr val="tx1"/>
            </a:solidFill>
            <a:round/>
            <a:headEnd/>
            <a:tailEnd/>
          </a:ln>
        </p:spPr>
        <p:txBody>
          <a:bodyPr wrap="none" anchor="ctr"/>
          <a:lstStyle/>
          <a:p>
            <a:endParaRPr lang="en-US"/>
          </a:p>
        </p:txBody>
      </p:sp>
      <p:sp>
        <p:nvSpPr>
          <p:cNvPr id="50184" name="Oval 8"/>
          <p:cNvSpPr>
            <a:spLocks noChangeArrowheads="1"/>
          </p:cNvSpPr>
          <p:nvPr/>
        </p:nvSpPr>
        <p:spPr bwMode="auto">
          <a:xfrm>
            <a:off x="6329363" y="2595563"/>
            <a:ext cx="368300" cy="368300"/>
          </a:xfrm>
          <a:prstGeom prst="ellipse">
            <a:avLst/>
          </a:prstGeom>
          <a:noFill/>
          <a:ln w="12700">
            <a:solidFill>
              <a:schemeClr val="tx1"/>
            </a:solidFill>
            <a:round/>
            <a:headEnd/>
            <a:tailEnd/>
          </a:ln>
        </p:spPr>
        <p:txBody>
          <a:bodyPr wrap="none" anchor="ctr"/>
          <a:lstStyle/>
          <a:p>
            <a:endParaRPr lang="en-US"/>
          </a:p>
        </p:txBody>
      </p:sp>
      <p:sp>
        <p:nvSpPr>
          <p:cNvPr id="50185" name="Oval 9"/>
          <p:cNvSpPr>
            <a:spLocks noChangeArrowheads="1"/>
          </p:cNvSpPr>
          <p:nvPr/>
        </p:nvSpPr>
        <p:spPr bwMode="auto">
          <a:xfrm>
            <a:off x="4652963" y="2595563"/>
            <a:ext cx="368300" cy="368300"/>
          </a:xfrm>
          <a:prstGeom prst="ellipse">
            <a:avLst/>
          </a:prstGeom>
          <a:noFill/>
          <a:ln w="12700">
            <a:solidFill>
              <a:schemeClr val="tx1"/>
            </a:solidFill>
            <a:round/>
            <a:headEnd/>
            <a:tailEnd/>
          </a:ln>
        </p:spPr>
        <p:txBody>
          <a:bodyPr wrap="none" anchor="ctr"/>
          <a:lstStyle/>
          <a:p>
            <a:endParaRPr lang="en-US"/>
          </a:p>
        </p:txBody>
      </p:sp>
      <p:sp>
        <p:nvSpPr>
          <p:cNvPr id="50186" name="Oval 10"/>
          <p:cNvSpPr>
            <a:spLocks noChangeArrowheads="1"/>
          </p:cNvSpPr>
          <p:nvPr/>
        </p:nvSpPr>
        <p:spPr bwMode="auto">
          <a:xfrm>
            <a:off x="1985963" y="3509963"/>
            <a:ext cx="368300" cy="368300"/>
          </a:xfrm>
          <a:prstGeom prst="ellipse">
            <a:avLst/>
          </a:prstGeom>
          <a:noFill/>
          <a:ln w="12700">
            <a:solidFill>
              <a:schemeClr val="tx1"/>
            </a:solidFill>
            <a:round/>
            <a:headEnd/>
            <a:tailEnd/>
          </a:ln>
        </p:spPr>
        <p:txBody>
          <a:bodyPr wrap="none" anchor="ctr"/>
          <a:lstStyle/>
          <a:p>
            <a:endParaRPr lang="en-US"/>
          </a:p>
        </p:txBody>
      </p:sp>
      <p:sp>
        <p:nvSpPr>
          <p:cNvPr id="50187" name="Oval 11"/>
          <p:cNvSpPr>
            <a:spLocks noChangeArrowheads="1"/>
          </p:cNvSpPr>
          <p:nvPr/>
        </p:nvSpPr>
        <p:spPr bwMode="auto">
          <a:xfrm>
            <a:off x="3814763" y="3509963"/>
            <a:ext cx="368300" cy="368300"/>
          </a:xfrm>
          <a:prstGeom prst="ellipse">
            <a:avLst/>
          </a:prstGeom>
          <a:noFill/>
          <a:ln w="12700">
            <a:solidFill>
              <a:schemeClr val="tx1"/>
            </a:solidFill>
            <a:round/>
            <a:headEnd/>
            <a:tailEnd/>
          </a:ln>
        </p:spPr>
        <p:txBody>
          <a:bodyPr wrap="none" anchor="ctr"/>
          <a:lstStyle/>
          <a:p>
            <a:endParaRPr lang="en-US"/>
          </a:p>
        </p:txBody>
      </p:sp>
      <p:sp>
        <p:nvSpPr>
          <p:cNvPr id="50188" name="Oval 12"/>
          <p:cNvSpPr>
            <a:spLocks noChangeArrowheads="1"/>
          </p:cNvSpPr>
          <p:nvPr/>
        </p:nvSpPr>
        <p:spPr bwMode="auto">
          <a:xfrm>
            <a:off x="2747963" y="3509963"/>
            <a:ext cx="368300" cy="368300"/>
          </a:xfrm>
          <a:prstGeom prst="ellipse">
            <a:avLst/>
          </a:prstGeom>
          <a:noFill/>
          <a:ln w="12700">
            <a:solidFill>
              <a:schemeClr val="tx1"/>
            </a:solidFill>
            <a:round/>
            <a:headEnd/>
            <a:tailEnd/>
          </a:ln>
        </p:spPr>
        <p:txBody>
          <a:bodyPr wrap="none" anchor="ctr"/>
          <a:lstStyle/>
          <a:p>
            <a:endParaRPr lang="en-US"/>
          </a:p>
        </p:txBody>
      </p:sp>
      <p:sp>
        <p:nvSpPr>
          <p:cNvPr id="50189" name="Oval 13"/>
          <p:cNvSpPr>
            <a:spLocks noChangeArrowheads="1"/>
          </p:cNvSpPr>
          <p:nvPr/>
        </p:nvSpPr>
        <p:spPr bwMode="auto">
          <a:xfrm>
            <a:off x="4729163" y="3509963"/>
            <a:ext cx="368300" cy="368300"/>
          </a:xfrm>
          <a:prstGeom prst="ellipse">
            <a:avLst/>
          </a:prstGeom>
          <a:noFill/>
          <a:ln w="12700">
            <a:solidFill>
              <a:schemeClr val="tx1"/>
            </a:solidFill>
            <a:round/>
            <a:headEnd/>
            <a:tailEnd/>
          </a:ln>
        </p:spPr>
        <p:txBody>
          <a:bodyPr wrap="none" anchor="ctr"/>
          <a:lstStyle/>
          <a:p>
            <a:endParaRPr lang="en-US"/>
          </a:p>
        </p:txBody>
      </p:sp>
      <p:sp>
        <p:nvSpPr>
          <p:cNvPr id="50190" name="Oval 14"/>
          <p:cNvSpPr>
            <a:spLocks noChangeArrowheads="1"/>
          </p:cNvSpPr>
          <p:nvPr/>
        </p:nvSpPr>
        <p:spPr bwMode="auto">
          <a:xfrm>
            <a:off x="6557963" y="3509963"/>
            <a:ext cx="368300" cy="368300"/>
          </a:xfrm>
          <a:prstGeom prst="ellipse">
            <a:avLst/>
          </a:prstGeom>
          <a:noFill/>
          <a:ln w="12700">
            <a:solidFill>
              <a:schemeClr val="tx1"/>
            </a:solidFill>
            <a:round/>
            <a:headEnd/>
            <a:tailEnd/>
          </a:ln>
        </p:spPr>
        <p:txBody>
          <a:bodyPr wrap="none" anchor="ctr"/>
          <a:lstStyle/>
          <a:p>
            <a:endParaRPr lang="en-US"/>
          </a:p>
        </p:txBody>
      </p:sp>
      <p:sp>
        <p:nvSpPr>
          <p:cNvPr id="50191" name="Oval 15"/>
          <p:cNvSpPr>
            <a:spLocks noChangeArrowheads="1"/>
          </p:cNvSpPr>
          <p:nvPr/>
        </p:nvSpPr>
        <p:spPr bwMode="auto">
          <a:xfrm>
            <a:off x="5567363" y="3509963"/>
            <a:ext cx="368300" cy="368300"/>
          </a:xfrm>
          <a:prstGeom prst="ellipse">
            <a:avLst/>
          </a:prstGeom>
          <a:noFill/>
          <a:ln w="12700">
            <a:solidFill>
              <a:schemeClr val="tx1"/>
            </a:solidFill>
            <a:round/>
            <a:headEnd/>
            <a:tailEnd/>
          </a:ln>
        </p:spPr>
        <p:txBody>
          <a:bodyPr wrap="none" anchor="ctr"/>
          <a:lstStyle/>
          <a:p>
            <a:endParaRPr lang="en-US"/>
          </a:p>
        </p:txBody>
      </p:sp>
      <p:sp>
        <p:nvSpPr>
          <p:cNvPr id="50192" name="Oval 16"/>
          <p:cNvSpPr>
            <a:spLocks noChangeArrowheads="1"/>
          </p:cNvSpPr>
          <p:nvPr/>
        </p:nvSpPr>
        <p:spPr bwMode="auto">
          <a:xfrm>
            <a:off x="2595563" y="4652963"/>
            <a:ext cx="368300" cy="368300"/>
          </a:xfrm>
          <a:prstGeom prst="ellipse">
            <a:avLst/>
          </a:prstGeom>
          <a:noFill/>
          <a:ln w="12700">
            <a:solidFill>
              <a:schemeClr val="tx1"/>
            </a:solidFill>
            <a:round/>
            <a:headEnd/>
            <a:tailEnd/>
          </a:ln>
        </p:spPr>
        <p:txBody>
          <a:bodyPr wrap="none" anchor="ctr"/>
          <a:lstStyle/>
          <a:p>
            <a:endParaRPr lang="en-US"/>
          </a:p>
        </p:txBody>
      </p:sp>
      <p:sp>
        <p:nvSpPr>
          <p:cNvPr id="50193" name="Oval 17"/>
          <p:cNvSpPr>
            <a:spLocks noChangeArrowheads="1"/>
          </p:cNvSpPr>
          <p:nvPr/>
        </p:nvSpPr>
        <p:spPr bwMode="auto">
          <a:xfrm>
            <a:off x="1985963" y="4652963"/>
            <a:ext cx="368300" cy="368300"/>
          </a:xfrm>
          <a:prstGeom prst="ellipse">
            <a:avLst/>
          </a:prstGeom>
          <a:noFill/>
          <a:ln w="12700">
            <a:solidFill>
              <a:schemeClr val="tx1"/>
            </a:solidFill>
            <a:round/>
            <a:headEnd/>
            <a:tailEnd/>
          </a:ln>
        </p:spPr>
        <p:txBody>
          <a:bodyPr wrap="none" anchor="ctr"/>
          <a:lstStyle/>
          <a:p>
            <a:endParaRPr lang="en-US"/>
          </a:p>
        </p:txBody>
      </p:sp>
      <p:sp>
        <p:nvSpPr>
          <p:cNvPr id="50194" name="Oval 18"/>
          <p:cNvSpPr>
            <a:spLocks noChangeArrowheads="1"/>
          </p:cNvSpPr>
          <p:nvPr/>
        </p:nvSpPr>
        <p:spPr bwMode="auto">
          <a:xfrm>
            <a:off x="3281363" y="4652963"/>
            <a:ext cx="368300" cy="368300"/>
          </a:xfrm>
          <a:prstGeom prst="ellipse">
            <a:avLst/>
          </a:prstGeom>
          <a:noFill/>
          <a:ln w="12700">
            <a:solidFill>
              <a:schemeClr val="tx1"/>
            </a:solidFill>
            <a:round/>
            <a:headEnd/>
            <a:tailEnd/>
          </a:ln>
        </p:spPr>
        <p:txBody>
          <a:bodyPr wrap="none" anchor="ctr"/>
          <a:lstStyle/>
          <a:p>
            <a:endParaRPr lang="en-US"/>
          </a:p>
        </p:txBody>
      </p:sp>
      <p:sp>
        <p:nvSpPr>
          <p:cNvPr id="50195" name="Oval 19"/>
          <p:cNvSpPr>
            <a:spLocks noChangeArrowheads="1"/>
          </p:cNvSpPr>
          <p:nvPr/>
        </p:nvSpPr>
        <p:spPr bwMode="auto">
          <a:xfrm>
            <a:off x="3890963" y="4652963"/>
            <a:ext cx="368300" cy="368300"/>
          </a:xfrm>
          <a:prstGeom prst="ellipse">
            <a:avLst/>
          </a:prstGeom>
          <a:noFill/>
          <a:ln w="12700">
            <a:solidFill>
              <a:schemeClr val="tx1"/>
            </a:solidFill>
            <a:round/>
            <a:headEnd/>
            <a:tailEnd/>
          </a:ln>
        </p:spPr>
        <p:txBody>
          <a:bodyPr wrap="none" anchor="ctr"/>
          <a:lstStyle/>
          <a:p>
            <a:endParaRPr lang="en-US"/>
          </a:p>
        </p:txBody>
      </p:sp>
      <p:sp>
        <p:nvSpPr>
          <p:cNvPr id="50196" name="Oval 20"/>
          <p:cNvSpPr>
            <a:spLocks noChangeArrowheads="1"/>
          </p:cNvSpPr>
          <p:nvPr/>
        </p:nvSpPr>
        <p:spPr bwMode="auto">
          <a:xfrm>
            <a:off x="5110163" y="4652963"/>
            <a:ext cx="368300" cy="368300"/>
          </a:xfrm>
          <a:prstGeom prst="ellipse">
            <a:avLst/>
          </a:prstGeom>
          <a:noFill/>
          <a:ln w="12700">
            <a:solidFill>
              <a:schemeClr val="tx1"/>
            </a:solidFill>
            <a:round/>
            <a:headEnd/>
            <a:tailEnd/>
          </a:ln>
        </p:spPr>
        <p:txBody>
          <a:bodyPr wrap="none" anchor="ctr"/>
          <a:lstStyle/>
          <a:p>
            <a:endParaRPr lang="en-US"/>
          </a:p>
        </p:txBody>
      </p:sp>
      <p:sp>
        <p:nvSpPr>
          <p:cNvPr id="50197" name="Oval 21"/>
          <p:cNvSpPr>
            <a:spLocks noChangeArrowheads="1"/>
          </p:cNvSpPr>
          <p:nvPr/>
        </p:nvSpPr>
        <p:spPr bwMode="auto">
          <a:xfrm>
            <a:off x="4500563" y="4652963"/>
            <a:ext cx="368300" cy="368300"/>
          </a:xfrm>
          <a:prstGeom prst="ellipse">
            <a:avLst/>
          </a:prstGeom>
          <a:noFill/>
          <a:ln w="12700">
            <a:solidFill>
              <a:schemeClr val="tx1"/>
            </a:solidFill>
            <a:round/>
            <a:headEnd/>
            <a:tailEnd/>
          </a:ln>
        </p:spPr>
        <p:txBody>
          <a:bodyPr wrap="none" anchor="ctr"/>
          <a:lstStyle/>
          <a:p>
            <a:endParaRPr lang="en-US"/>
          </a:p>
        </p:txBody>
      </p:sp>
      <p:sp>
        <p:nvSpPr>
          <p:cNvPr id="50198" name="Oval 22"/>
          <p:cNvSpPr>
            <a:spLocks noChangeArrowheads="1"/>
          </p:cNvSpPr>
          <p:nvPr/>
        </p:nvSpPr>
        <p:spPr bwMode="auto">
          <a:xfrm>
            <a:off x="5719763" y="4652963"/>
            <a:ext cx="368300" cy="368300"/>
          </a:xfrm>
          <a:prstGeom prst="ellipse">
            <a:avLst/>
          </a:prstGeom>
          <a:noFill/>
          <a:ln w="12700">
            <a:solidFill>
              <a:schemeClr val="tx1"/>
            </a:solidFill>
            <a:round/>
            <a:headEnd/>
            <a:tailEnd/>
          </a:ln>
        </p:spPr>
        <p:txBody>
          <a:bodyPr wrap="none" anchor="ctr"/>
          <a:lstStyle/>
          <a:p>
            <a:endParaRPr lang="en-US"/>
          </a:p>
        </p:txBody>
      </p:sp>
      <p:sp>
        <p:nvSpPr>
          <p:cNvPr id="50199" name="Oval 23"/>
          <p:cNvSpPr>
            <a:spLocks noChangeArrowheads="1"/>
          </p:cNvSpPr>
          <p:nvPr/>
        </p:nvSpPr>
        <p:spPr bwMode="auto">
          <a:xfrm>
            <a:off x="6329363" y="4652963"/>
            <a:ext cx="368300" cy="368300"/>
          </a:xfrm>
          <a:prstGeom prst="ellipse">
            <a:avLst/>
          </a:prstGeom>
          <a:noFill/>
          <a:ln w="12700">
            <a:solidFill>
              <a:schemeClr val="tx1"/>
            </a:solidFill>
            <a:round/>
            <a:headEnd/>
            <a:tailEnd/>
          </a:ln>
        </p:spPr>
        <p:txBody>
          <a:bodyPr wrap="none" anchor="ctr"/>
          <a:lstStyle/>
          <a:p>
            <a:endParaRPr lang="en-US"/>
          </a:p>
        </p:txBody>
      </p:sp>
      <p:sp>
        <p:nvSpPr>
          <p:cNvPr id="50200" name="Oval 24"/>
          <p:cNvSpPr>
            <a:spLocks noChangeArrowheads="1"/>
          </p:cNvSpPr>
          <p:nvPr/>
        </p:nvSpPr>
        <p:spPr bwMode="auto">
          <a:xfrm>
            <a:off x="6938963" y="4652963"/>
            <a:ext cx="368300" cy="368300"/>
          </a:xfrm>
          <a:prstGeom prst="ellipse">
            <a:avLst/>
          </a:prstGeom>
          <a:noFill/>
          <a:ln w="12700">
            <a:solidFill>
              <a:schemeClr val="tx1"/>
            </a:solidFill>
            <a:round/>
            <a:headEnd/>
            <a:tailEnd/>
          </a:ln>
        </p:spPr>
        <p:txBody>
          <a:bodyPr wrap="none" anchor="ctr"/>
          <a:lstStyle/>
          <a:p>
            <a:endParaRPr lang="en-US"/>
          </a:p>
        </p:txBody>
      </p:sp>
      <p:sp>
        <p:nvSpPr>
          <p:cNvPr id="50201" name="Oval 25"/>
          <p:cNvSpPr>
            <a:spLocks noChangeArrowheads="1"/>
          </p:cNvSpPr>
          <p:nvPr/>
        </p:nvSpPr>
        <p:spPr bwMode="auto">
          <a:xfrm>
            <a:off x="2595563" y="5567363"/>
            <a:ext cx="368300" cy="368300"/>
          </a:xfrm>
          <a:prstGeom prst="ellipse">
            <a:avLst/>
          </a:prstGeom>
          <a:noFill/>
          <a:ln w="12700">
            <a:solidFill>
              <a:schemeClr val="tx1"/>
            </a:solidFill>
            <a:round/>
            <a:headEnd/>
            <a:tailEnd/>
          </a:ln>
        </p:spPr>
        <p:txBody>
          <a:bodyPr wrap="none" anchor="ctr"/>
          <a:lstStyle/>
          <a:p>
            <a:endParaRPr lang="en-US"/>
          </a:p>
        </p:txBody>
      </p:sp>
      <p:sp>
        <p:nvSpPr>
          <p:cNvPr id="50202" name="Oval 26"/>
          <p:cNvSpPr>
            <a:spLocks noChangeArrowheads="1"/>
          </p:cNvSpPr>
          <p:nvPr/>
        </p:nvSpPr>
        <p:spPr bwMode="auto">
          <a:xfrm>
            <a:off x="3281363" y="5567363"/>
            <a:ext cx="368300" cy="368300"/>
          </a:xfrm>
          <a:prstGeom prst="ellipse">
            <a:avLst/>
          </a:prstGeom>
          <a:noFill/>
          <a:ln w="12700">
            <a:solidFill>
              <a:schemeClr val="tx1"/>
            </a:solidFill>
            <a:round/>
            <a:headEnd/>
            <a:tailEnd/>
          </a:ln>
        </p:spPr>
        <p:txBody>
          <a:bodyPr wrap="none" anchor="ctr"/>
          <a:lstStyle/>
          <a:p>
            <a:endParaRPr lang="en-US"/>
          </a:p>
        </p:txBody>
      </p:sp>
      <p:sp>
        <p:nvSpPr>
          <p:cNvPr id="50203" name="Oval 27"/>
          <p:cNvSpPr>
            <a:spLocks noChangeArrowheads="1"/>
          </p:cNvSpPr>
          <p:nvPr/>
        </p:nvSpPr>
        <p:spPr bwMode="auto">
          <a:xfrm>
            <a:off x="3890963" y="5567363"/>
            <a:ext cx="368300" cy="368300"/>
          </a:xfrm>
          <a:prstGeom prst="ellipse">
            <a:avLst/>
          </a:prstGeom>
          <a:noFill/>
          <a:ln w="12700">
            <a:solidFill>
              <a:schemeClr val="tx1"/>
            </a:solidFill>
            <a:round/>
            <a:headEnd/>
            <a:tailEnd/>
          </a:ln>
        </p:spPr>
        <p:txBody>
          <a:bodyPr wrap="none" anchor="ctr"/>
          <a:lstStyle/>
          <a:p>
            <a:endParaRPr lang="en-US"/>
          </a:p>
        </p:txBody>
      </p:sp>
      <p:sp>
        <p:nvSpPr>
          <p:cNvPr id="50204" name="Oval 28"/>
          <p:cNvSpPr>
            <a:spLocks noChangeArrowheads="1"/>
          </p:cNvSpPr>
          <p:nvPr/>
        </p:nvSpPr>
        <p:spPr bwMode="auto">
          <a:xfrm>
            <a:off x="5110163" y="5567363"/>
            <a:ext cx="368300" cy="368300"/>
          </a:xfrm>
          <a:prstGeom prst="ellipse">
            <a:avLst/>
          </a:prstGeom>
          <a:noFill/>
          <a:ln w="12700">
            <a:solidFill>
              <a:schemeClr val="tx1"/>
            </a:solidFill>
            <a:round/>
            <a:headEnd/>
            <a:tailEnd/>
          </a:ln>
        </p:spPr>
        <p:txBody>
          <a:bodyPr wrap="none" anchor="ctr"/>
          <a:lstStyle/>
          <a:p>
            <a:endParaRPr lang="en-US"/>
          </a:p>
        </p:txBody>
      </p:sp>
      <p:sp>
        <p:nvSpPr>
          <p:cNvPr id="50205" name="Line 29"/>
          <p:cNvSpPr>
            <a:spLocks noChangeShapeType="1"/>
          </p:cNvSpPr>
          <p:nvPr/>
        </p:nvSpPr>
        <p:spPr bwMode="auto">
          <a:xfrm flipH="1">
            <a:off x="3352800" y="1447800"/>
            <a:ext cx="1141413" cy="379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06" name="Line 30"/>
          <p:cNvSpPr>
            <a:spLocks noChangeShapeType="1"/>
          </p:cNvSpPr>
          <p:nvPr/>
        </p:nvSpPr>
        <p:spPr bwMode="auto">
          <a:xfrm>
            <a:off x="4495800" y="1447800"/>
            <a:ext cx="989013" cy="4556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07" name="Line 31"/>
          <p:cNvSpPr>
            <a:spLocks noChangeShapeType="1"/>
          </p:cNvSpPr>
          <p:nvPr/>
        </p:nvSpPr>
        <p:spPr bwMode="auto">
          <a:xfrm flipH="1">
            <a:off x="2514600" y="2133600"/>
            <a:ext cx="608013"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08" name="Line 32"/>
          <p:cNvSpPr>
            <a:spLocks noChangeShapeType="1"/>
          </p:cNvSpPr>
          <p:nvPr/>
        </p:nvSpPr>
        <p:spPr bwMode="auto">
          <a:xfrm>
            <a:off x="3124200" y="2133600"/>
            <a:ext cx="379413" cy="4556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09" name="Line 33"/>
          <p:cNvSpPr>
            <a:spLocks noChangeShapeType="1"/>
          </p:cNvSpPr>
          <p:nvPr/>
        </p:nvSpPr>
        <p:spPr bwMode="auto">
          <a:xfrm flipH="1">
            <a:off x="5029200" y="2133600"/>
            <a:ext cx="608013"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0" name="Line 34"/>
          <p:cNvSpPr>
            <a:spLocks noChangeShapeType="1"/>
          </p:cNvSpPr>
          <p:nvPr/>
        </p:nvSpPr>
        <p:spPr bwMode="auto">
          <a:xfrm>
            <a:off x="5638800" y="2133600"/>
            <a:ext cx="760413" cy="4556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1" name="Line 35"/>
          <p:cNvSpPr>
            <a:spLocks noChangeShapeType="1"/>
          </p:cNvSpPr>
          <p:nvPr/>
        </p:nvSpPr>
        <p:spPr bwMode="auto">
          <a:xfrm flipV="1">
            <a:off x="2286000" y="2971800"/>
            <a:ext cx="150813"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2" name="Line 36"/>
          <p:cNvSpPr>
            <a:spLocks noChangeShapeType="1"/>
          </p:cNvSpPr>
          <p:nvPr/>
        </p:nvSpPr>
        <p:spPr bwMode="auto">
          <a:xfrm>
            <a:off x="2438400" y="2971800"/>
            <a:ext cx="379413"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3" name="Line 37"/>
          <p:cNvSpPr>
            <a:spLocks noChangeShapeType="1"/>
          </p:cNvSpPr>
          <p:nvPr/>
        </p:nvSpPr>
        <p:spPr bwMode="auto">
          <a:xfrm>
            <a:off x="3657600" y="2971800"/>
            <a:ext cx="303213"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4" name="Line 38"/>
          <p:cNvSpPr>
            <a:spLocks noChangeShapeType="1"/>
          </p:cNvSpPr>
          <p:nvPr/>
        </p:nvSpPr>
        <p:spPr bwMode="auto">
          <a:xfrm>
            <a:off x="4875213" y="2971800"/>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5" name="Line 39"/>
          <p:cNvSpPr>
            <a:spLocks noChangeShapeType="1"/>
          </p:cNvSpPr>
          <p:nvPr/>
        </p:nvSpPr>
        <p:spPr bwMode="auto">
          <a:xfrm flipV="1">
            <a:off x="5867400" y="2971800"/>
            <a:ext cx="608013" cy="6080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6" name="Line 40"/>
          <p:cNvSpPr>
            <a:spLocks noChangeShapeType="1"/>
          </p:cNvSpPr>
          <p:nvPr/>
        </p:nvSpPr>
        <p:spPr bwMode="auto">
          <a:xfrm>
            <a:off x="6477000" y="2971800"/>
            <a:ext cx="227013"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7" name="Line 41"/>
          <p:cNvSpPr>
            <a:spLocks noChangeShapeType="1"/>
          </p:cNvSpPr>
          <p:nvPr/>
        </p:nvSpPr>
        <p:spPr bwMode="auto">
          <a:xfrm flipV="1">
            <a:off x="2286000" y="3886200"/>
            <a:ext cx="608013"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8" name="Line 42"/>
          <p:cNvSpPr>
            <a:spLocks noChangeShapeType="1"/>
          </p:cNvSpPr>
          <p:nvPr/>
        </p:nvSpPr>
        <p:spPr bwMode="auto">
          <a:xfrm flipH="1">
            <a:off x="2819400" y="3886200"/>
            <a:ext cx="74613"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9" name="Line 43"/>
          <p:cNvSpPr>
            <a:spLocks noChangeShapeType="1"/>
          </p:cNvSpPr>
          <p:nvPr/>
        </p:nvSpPr>
        <p:spPr bwMode="auto">
          <a:xfrm flipV="1">
            <a:off x="3505200" y="3886200"/>
            <a:ext cx="455613"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0" name="Line 44"/>
          <p:cNvSpPr>
            <a:spLocks noChangeShapeType="1"/>
          </p:cNvSpPr>
          <p:nvPr/>
        </p:nvSpPr>
        <p:spPr bwMode="auto">
          <a:xfrm>
            <a:off x="3962400" y="3886200"/>
            <a:ext cx="74613"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1" name="Line 45"/>
          <p:cNvSpPr>
            <a:spLocks noChangeShapeType="1"/>
          </p:cNvSpPr>
          <p:nvPr/>
        </p:nvSpPr>
        <p:spPr bwMode="auto">
          <a:xfrm flipV="1">
            <a:off x="4724400" y="3886200"/>
            <a:ext cx="227013"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2" name="Line 46"/>
          <p:cNvSpPr>
            <a:spLocks noChangeShapeType="1"/>
          </p:cNvSpPr>
          <p:nvPr/>
        </p:nvSpPr>
        <p:spPr bwMode="auto">
          <a:xfrm>
            <a:off x="4953000" y="3886200"/>
            <a:ext cx="303213"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3" name="Line 47"/>
          <p:cNvSpPr>
            <a:spLocks noChangeShapeType="1"/>
          </p:cNvSpPr>
          <p:nvPr/>
        </p:nvSpPr>
        <p:spPr bwMode="auto">
          <a:xfrm flipH="1" flipV="1">
            <a:off x="5791200" y="3886200"/>
            <a:ext cx="74613"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4" name="Line 48"/>
          <p:cNvSpPr>
            <a:spLocks noChangeShapeType="1"/>
          </p:cNvSpPr>
          <p:nvPr/>
        </p:nvSpPr>
        <p:spPr bwMode="auto">
          <a:xfrm>
            <a:off x="5791200" y="3886200"/>
            <a:ext cx="684213"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5" name="Line 49"/>
          <p:cNvSpPr>
            <a:spLocks noChangeShapeType="1"/>
          </p:cNvSpPr>
          <p:nvPr/>
        </p:nvSpPr>
        <p:spPr bwMode="auto">
          <a:xfrm flipH="1" flipV="1">
            <a:off x="6781800" y="3886200"/>
            <a:ext cx="303213"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6" name="Line 50"/>
          <p:cNvSpPr>
            <a:spLocks noChangeShapeType="1"/>
          </p:cNvSpPr>
          <p:nvPr/>
        </p:nvSpPr>
        <p:spPr bwMode="auto">
          <a:xfrm flipV="1">
            <a:off x="2817813" y="5029200"/>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7" name="Line 51"/>
          <p:cNvSpPr>
            <a:spLocks noChangeShapeType="1"/>
          </p:cNvSpPr>
          <p:nvPr/>
        </p:nvSpPr>
        <p:spPr bwMode="auto">
          <a:xfrm flipV="1">
            <a:off x="3427413" y="5029200"/>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8" name="Line 52"/>
          <p:cNvSpPr>
            <a:spLocks noChangeShapeType="1"/>
          </p:cNvSpPr>
          <p:nvPr/>
        </p:nvSpPr>
        <p:spPr bwMode="auto">
          <a:xfrm flipV="1">
            <a:off x="4113213" y="5029200"/>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9" name="Line 53"/>
          <p:cNvSpPr>
            <a:spLocks noChangeShapeType="1"/>
          </p:cNvSpPr>
          <p:nvPr/>
        </p:nvSpPr>
        <p:spPr bwMode="auto">
          <a:xfrm flipV="1">
            <a:off x="5256213" y="5029200"/>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30" name="Line 54"/>
          <p:cNvSpPr>
            <a:spLocks noChangeShapeType="1"/>
          </p:cNvSpPr>
          <p:nvPr/>
        </p:nvSpPr>
        <p:spPr bwMode="auto">
          <a:xfrm flipH="1" flipV="1">
            <a:off x="5256213" y="5943600"/>
            <a:ext cx="12700" cy="277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31" name="Rectangle 55"/>
          <p:cNvSpPr>
            <a:spLocks noChangeArrowheads="1"/>
          </p:cNvSpPr>
          <p:nvPr/>
        </p:nvSpPr>
        <p:spPr bwMode="auto">
          <a:xfrm>
            <a:off x="4354513" y="1116013"/>
            <a:ext cx="4492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S</a:t>
            </a:r>
          </a:p>
        </p:txBody>
      </p:sp>
      <p:sp>
        <p:nvSpPr>
          <p:cNvPr id="50232" name="Rectangle 56"/>
          <p:cNvSpPr>
            <a:spLocks noChangeArrowheads="1"/>
          </p:cNvSpPr>
          <p:nvPr/>
        </p:nvSpPr>
        <p:spPr bwMode="auto">
          <a:xfrm>
            <a:off x="2982913" y="18018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50233" name="Rectangle 57"/>
          <p:cNvSpPr>
            <a:spLocks noChangeArrowheads="1"/>
          </p:cNvSpPr>
          <p:nvPr/>
        </p:nvSpPr>
        <p:spPr bwMode="auto">
          <a:xfrm>
            <a:off x="5497513" y="18018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50234" name="Rectangle 58"/>
          <p:cNvSpPr>
            <a:spLocks noChangeArrowheads="1"/>
          </p:cNvSpPr>
          <p:nvPr/>
        </p:nvSpPr>
        <p:spPr bwMode="auto">
          <a:xfrm>
            <a:off x="2220913" y="2640013"/>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50235" name="Rectangle 59"/>
          <p:cNvSpPr>
            <a:spLocks noChangeArrowheads="1"/>
          </p:cNvSpPr>
          <p:nvPr/>
        </p:nvSpPr>
        <p:spPr bwMode="auto">
          <a:xfrm>
            <a:off x="3440113" y="26400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50236" name="Rectangle 60"/>
          <p:cNvSpPr>
            <a:spLocks noChangeArrowheads="1"/>
          </p:cNvSpPr>
          <p:nvPr/>
        </p:nvSpPr>
        <p:spPr bwMode="auto">
          <a:xfrm>
            <a:off x="4659313" y="26400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50237" name="Rectangle 61"/>
          <p:cNvSpPr>
            <a:spLocks noChangeArrowheads="1"/>
          </p:cNvSpPr>
          <p:nvPr/>
        </p:nvSpPr>
        <p:spPr bwMode="auto">
          <a:xfrm>
            <a:off x="6335713" y="2640013"/>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50238" name="Rectangle 62"/>
          <p:cNvSpPr>
            <a:spLocks noChangeArrowheads="1"/>
          </p:cNvSpPr>
          <p:nvPr/>
        </p:nvSpPr>
        <p:spPr bwMode="auto">
          <a:xfrm>
            <a:off x="1992313" y="35544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50239" name="Rectangle 63"/>
          <p:cNvSpPr>
            <a:spLocks noChangeArrowheads="1"/>
          </p:cNvSpPr>
          <p:nvPr/>
        </p:nvSpPr>
        <p:spPr bwMode="auto">
          <a:xfrm>
            <a:off x="2754313" y="3554413"/>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50240" name="Rectangle 64"/>
          <p:cNvSpPr>
            <a:spLocks noChangeArrowheads="1"/>
          </p:cNvSpPr>
          <p:nvPr/>
        </p:nvSpPr>
        <p:spPr bwMode="auto">
          <a:xfrm>
            <a:off x="3821113" y="3554413"/>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50241" name="Rectangle 65"/>
          <p:cNvSpPr>
            <a:spLocks noChangeArrowheads="1"/>
          </p:cNvSpPr>
          <p:nvPr/>
        </p:nvSpPr>
        <p:spPr bwMode="auto">
          <a:xfrm>
            <a:off x="4735513" y="3554413"/>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50242" name="Rectangle 66"/>
          <p:cNvSpPr>
            <a:spLocks noChangeArrowheads="1"/>
          </p:cNvSpPr>
          <p:nvPr/>
        </p:nvSpPr>
        <p:spPr bwMode="auto">
          <a:xfrm>
            <a:off x="5573713" y="3554413"/>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50243" name="Rectangle 67"/>
          <p:cNvSpPr>
            <a:spLocks noChangeArrowheads="1"/>
          </p:cNvSpPr>
          <p:nvPr/>
        </p:nvSpPr>
        <p:spPr bwMode="auto">
          <a:xfrm>
            <a:off x="6564313" y="3554413"/>
            <a:ext cx="465137"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50244" name="Rectangle 68"/>
          <p:cNvSpPr>
            <a:spLocks noChangeArrowheads="1"/>
          </p:cNvSpPr>
          <p:nvPr/>
        </p:nvSpPr>
        <p:spPr bwMode="auto">
          <a:xfrm>
            <a:off x="1992313" y="46974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50245" name="Rectangle 69"/>
          <p:cNvSpPr>
            <a:spLocks noChangeArrowheads="1"/>
          </p:cNvSpPr>
          <p:nvPr/>
        </p:nvSpPr>
        <p:spPr bwMode="auto">
          <a:xfrm>
            <a:off x="2601913" y="4697413"/>
            <a:ext cx="465137"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50246" name="Rectangle 70"/>
          <p:cNvSpPr>
            <a:spLocks noChangeArrowheads="1"/>
          </p:cNvSpPr>
          <p:nvPr/>
        </p:nvSpPr>
        <p:spPr bwMode="auto">
          <a:xfrm>
            <a:off x="3287713" y="4697413"/>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50247" name="Rectangle 71"/>
          <p:cNvSpPr>
            <a:spLocks noChangeArrowheads="1"/>
          </p:cNvSpPr>
          <p:nvPr/>
        </p:nvSpPr>
        <p:spPr bwMode="auto">
          <a:xfrm>
            <a:off x="3897313" y="4697413"/>
            <a:ext cx="465137"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50248" name="Rectangle 72"/>
          <p:cNvSpPr>
            <a:spLocks noChangeArrowheads="1"/>
          </p:cNvSpPr>
          <p:nvPr/>
        </p:nvSpPr>
        <p:spPr bwMode="auto">
          <a:xfrm>
            <a:off x="4506913" y="46974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50249" name="Rectangle 73"/>
          <p:cNvSpPr>
            <a:spLocks noChangeArrowheads="1"/>
          </p:cNvSpPr>
          <p:nvPr/>
        </p:nvSpPr>
        <p:spPr bwMode="auto">
          <a:xfrm>
            <a:off x="5116513" y="4697413"/>
            <a:ext cx="4826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50250" name="Rectangle 74"/>
          <p:cNvSpPr>
            <a:spLocks noChangeArrowheads="1"/>
          </p:cNvSpPr>
          <p:nvPr/>
        </p:nvSpPr>
        <p:spPr bwMode="auto">
          <a:xfrm>
            <a:off x="5726113" y="46974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50251" name="Rectangle 75"/>
          <p:cNvSpPr>
            <a:spLocks noChangeArrowheads="1"/>
          </p:cNvSpPr>
          <p:nvPr/>
        </p:nvSpPr>
        <p:spPr bwMode="auto">
          <a:xfrm>
            <a:off x="6335713" y="46974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50252" name="Rectangle 76"/>
          <p:cNvSpPr>
            <a:spLocks noChangeArrowheads="1"/>
          </p:cNvSpPr>
          <p:nvPr/>
        </p:nvSpPr>
        <p:spPr bwMode="auto">
          <a:xfrm>
            <a:off x="6945313" y="4697413"/>
            <a:ext cx="515937"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50253" name="Rectangle 77"/>
          <p:cNvSpPr>
            <a:spLocks noChangeArrowheads="1"/>
          </p:cNvSpPr>
          <p:nvPr/>
        </p:nvSpPr>
        <p:spPr bwMode="auto">
          <a:xfrm>
            <a:off x="2601913" y="5611813"/>
            <a:ext cx="515937"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50254" name="Rectangle 78"/>
          <p:cNvSpPr>
            <a:spLocks noChangeArrowheads="1"/>
          </p:cNvSpPr>
          <p:nvPr/>
        </p:nvSpPr>
        <p:spPr bwMode="auto">
          <a:xfrm>
            <a:off x="3287713" y="5611813"/>
            <a:ext cx="500062"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50255" name="Rectangle 79"/>
          <p:cNvSpPr>
            <a:spLocks noChangeArrowheads="1"/>
          </p:cNvSpPr>
          <p:nvPr/>
        </p:nvSpPr>
        <p:spPr bwMode="auto">
          <a:xfrm>
            <a:off x="3897313" y="5611813"/>
            <a:ext cx="515937"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50256" name="Rectangle 80"/>
          <p:cNvSpPr>
            <a:spLocks noChangeArrowheads="1"/>
          </p:cNvSpPr>
          <p:nvPr/>
        </p:nvSpPr>
        <p:spPr bwMode="auto">
          <a:xfrm>
            <a:off x="5116513" y="5611813"/>
            <a:ext cx="465137"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50257" name="Rectangle 81"/>
          <p:cNvSpPr>
            <a:spLocks noChangeArrowheads="1"/>
          </p:cNvSpPr>
          <p:nvPr/>
        </p:nvSpPr>
        <p:spPr bwMode="auto">
          <a:xfrm>
            <a:off x="1992313" y="50784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14</a:t>
            </a:r>
          </a:p>
        </p:txBody>
      </p:sp>
      <p:sp>
        <p:nvSpPr>
          <p:cNvPr id="50258" name="Rectangle 82"/>
          <p:cNvSpPr>
            <a:spLocks noChangeArrowheads="1"/>
          </p:cNvSpPr>
          <p:nvPr/>
        </p:nvSpPr>
        <p:spPr bwMode="auto">
          <a:xfrm>
            <a:off x="2525713" y="59928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19</a:t>
            </a:r>
          </a:p>
        </p:txBody>
      </p:sp>
      <p:sp>
        <p:nvSpPr>
          <p:cNvPr id="50259" name="Rectangle 83"/>
          <p:cNvSpPr>
            <a:spLocks noChangeArrowheads="1"/>
          </p:cNvSpPr>
          <p:nvPr/>
        </p:nvSpPr>
        <p:spPr bwMode="auto">
          <a:xfrm>
            <a:off x="3287713" y="59928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19</a:t>
            </a:r>
          </a:p>
        </p:txBody>
      </p:sp>
      <p:sp>
        <p:nvSpPr>
          <p:cNvPr id="50260" name="Rectangle 84"/>
          <p:cNvSpPr>
            <a:spLocks noChangeArrowheads="1"/>
          </p:cNvSpPr>
          <p:nvPr/>
        </p:nvSpPr>
        <p:spPr bwMode="auto">
          <a:xfrm>
            <a:off x="3897313" y="59928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17</a:t>
            </a:r>
          </a:p>
        </p:txBody>
      </p:sp>
      <p:sp>
        <p:nvSpPr>
          <p:cNvPr id="50261" name="Rectangle 85"/>
          <p:cNvSpPr>
            <a:spLocks noChangeArrowheads="1"/>
          </p:cNvSpPr>
          <p:nvPr/>
        </p:nvSpPr>
        <p:spPr bwMode="auto">
          <a:xfrm>
            <a:off x="4430713" y="50784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17</a:t>
            </a:r>
          </a:p>
        </p:txBody>
      </p:sp>
      <p:sp>
        <p:nvSpPr>
          <p:cNvPr id="50262" name="Rectangle 86"/>
          <p:cNvSpPr>
            <a:spLocks noChangeArrowheads="1"/>
          </p:cNvSpPr>
          <p:nvPr/>
        </p:nvSpPr>
        <p:spPr bwMode="auto">
          <a:xfrm>
            <a:off x="5726113" y="50784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15</a:t>
            </a:r>
          </a:p>
        </p:txBody>
      </p:sp>
      <p:sp>
        <p:nvSpPr>
          <p:cNvPr id="50263" name="Rectangle 87"/>
          <p:cNvSpPr>
            <a:spLocks noChangeArrowheads="1"/>
          </p:cNvSpPr>
          <p:nvPr/>
        </p:nvSpPr>
        <p:spPr bwMode="auto">
          <a:xfrm>
            <a:off x="6335713" y="50784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15</a:t>
            </a:r>
          </a:p>
        </p:txBody>
      </p:sp>
      <p:sp>
        <p:nvSpPr>
          <p:cNvPr id="50264" name="Rectangle 88"/>
          <p:cNvSpPr>
            <a:spLocks noChangeArrowheads="1"/>
          </p:cNvSpPr>
          <p:nvPr/>
        </p:nvSpPr>
        <p:spPr bwMode="auto">
          <a:xfrm>
            <a:off x="6945313" y="50784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13</a:t>
            </a:r>
          </a:p>
        </p:txBody>
      </p:sp>
      <p:sp>
        <p:nvSpPr>
          <p:cNvPr id="50265" name="Oval 89"/>
          <p:cNvSpPr>
            <a:spLocks noChangeArrowheads="1"/>
          </p:cNvSpPr>
          <p:nvPr/>
        </p:nvSpPr>
        <p:spPr bwMode="auto">
          <a:xfrm>
            <a:off x="5110163" y="6100763"/>
            <a:ext cx="368300" cy="368300"/>
          </a:xfrm>
          <a:prstGeom prst="ellipse">
            <a:avLst/>
          </a:prstGeom>
          <a:noFill/>
          <a:ln w="12700">
            <a:solidFill>
              <a:schemeClr val="tx1"/>
            </a:solidFill>
            <a:round/>
            <a:headEnd/>
            <a:tailEnd/>
          </a:ln>
        </p:spPr>
        <p:txBody>
          <a:bodyPr wrap="none" anchor="ctr"/>
          <a:lstStyle/>
          <a:p>
            <a:endParaRPr lang="en-US"/>
          </a:p>
        </p:txBody>
      </p:sp>
      <p:sp>
        <p:nvSpPr>
          <p:cNvPr id="50266" name="Rectangle 90"/>
          <p:cNvSpPr>
            <a:spLocks noChangeArrowheads="1"/>
          </p:cNvSpPr>
          <p:nvPr/>
        </p:nvSpPr>
        <p:spPr bwMode="auto">
          <a:xfrm>
            <a:off x="5116513" y="6145213"/>
            <a:ext cx="515937"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50267" name="Rectangle 91"/>
          <p:cNvSpPr>
            <a:spLocks noChangeArrowheads="1"/>
          </p:cNvSpPr>
          <p:nvPr/>
        </p:nvSpPr>
        <p:spPr bwMode="auto">
          <a:xfrm>
            <a:off x="5497513" y="61452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25</a:t>
            </a:r>
          </a:p>
        </p:txBody>
      </p:sp>
      <p:sp>
        <p:nvSpPr>
          <p:cNvPr id="50268" name="Rectangle 92"/>
          <p:cNvSpPr>
            <a:spLocks noChangeArrowheads="1"/>
          </p:cNvSpPr>
          <p:nvPr/>
        </p:nvSpPr>
        <p:spPr bwMode="auto">
          <a:xfrm>
            <a:off x="1916113" y="3935413"/>
            <a:ext cx="584200" cy="361950"/>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11</a:t>
            </a:r>
          </a:p>
        </p:txBody>
      </p:sp>
      <p:sp>
        <p:nvSpPr>
          <p:cNvPr id="50269" name="Line 93"/>
          <p:cNvSpPr>
            <a:spLocks noChangeShapeType="1"/>
          </p:cNvSpPr>
          <p:nvPr/>
        </p:nvSpPr>
        <p:spPr bwMode="auto">
          <a:xfrm flipH="1">
            <a:off x="3200400" y="1219200"/>
            <a:ext cx="836613" cy="3794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0" name="Line 94"/>
          <p:cNvSpPr>
            <a:spLocks noChangeShapeType="1"/>
          </p:cNvSpPr>
          <p:nvPr/>
        </p:nvSpPr>
        <p:spPr bwMode="auto">
          <a:xfrm flipH="1">
            <a:off x="2209800" y="1981200"/>
            <a:ext cx="531813" cy="6080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1" name="Line 95"/>
          <p:cNvSpPr>
            <a:spLocks noChangeShapeType="1"/>
          </p:cNvSpPr>
          <p:nvPr/>
        </p:nvSpPr>
        <p:spPr bwMode="auto">
          <a:xfrm flipH="1">
            <a:off x="1905000" y="2743200"/>
            <a:ext cx="150813" cy="8366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2" name="Line 96"/>
          <p:cNvSpPr>
            <a:spLocks noChangeShapeType="1"/>
          </p:cNvSpPr>
          <p:nvPr/>
        </p:nvSpPr>
        <p:spPr bwMode="auto">
          <a:xfrm flipV="1">
            <a:off x="2360613" y="3200400"/>
            <a:ext cx="0" cy="7604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3" name="Line 97"/>
          <p:cNvSpPr>
            <a:spLocks noChangeShapeType="1"/>
          </p:cNvSpPr>
          <p:nvPr/>
        </p:nvSpPr>
        <p:spPr bwMode="auto">
          <a:xfrm>
            <a:off x="2514600" y="3124200"/>
            <a:ext cx="150813" cy="7604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4" name="Line 98"/>
          <p:cNvSpPr>
            <a:spLocks noChangeShapeType="1"/>
          </p:cNvSpPr>
          <p:nvPr/>
        </p:nvSpPr>
        <p:spPr bwMode="auto">
          <a:xfrm flipH="1">
            <a:off x="2057400" y="4038600"/>
            <a:ext cx="531813" cy="5318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5" name="Line 99"/>
          <p:cNvSpPr>
            <a:spLocks noChangeShapeType="1"/>
          </p:cNvSpPr>
          <p:nvPr/>
        </p:nvSpPr>
        <p:spPr bwMode="auto">
          <a:xfrm flipV="1">
            <a:off x="2286000" y="4267200"/>
            <a:ext cx="455613" cy="5318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6" name="Line 100"/>
          <p:cNvSpPr>
            <a:spLocks noChangeShapeType="1"/>
          </p:cNvSpPr>
          <p:nvPr/>
        </p:nvSpPr>
        <p:spPr bwMode="auto">
          <a:xfrm>
            <a:off x="2970213" y="3962400"/>
            <a:ext cx="0" cy="9128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7" name="Line 101"/>
          <p:cNvSpPr>
            <a:spLocks noChangeShapeType="1"/>
          </p:cNvSpPr>
          <p:nvPr/>
        </p:nvSpPr>
        <p:spPr bwMode="auto">
          <a:xfrm>
            <a:off x="2970213" y="5029200"/>
            <a:ext cx="0" cy="8366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Depth-first search</a:t>
            </a:r>
          </a:p>
        </p:txBody>
      </p:sp>
      <p:pic>
        <p:nvPicPr>
          <p:cNvPr id="51203" name="Picture 3"/>
          <p:cNvPicPr>
            <a:picLocks noChangeAspect="1" noChangeArrowheads="1"/>
          </p:cNvPicPr>
          <p:nvPr/>
        </p:nvPicPr>
        <p:blipFill>
          <a:blip r:embed="rId3">
            <a:lum contrast="12000"/>
          </a:blip>
          <a:srcRect/>
          <a:stretch>
            <a:fillRect/>
          </a:stretch>
        </p:blipFill>
        <p:spPr bwMode="auto">
          <a:xfrm>
            <a:off x="609600" y="2895600"/>
            <a:ext cx="7848600" cy="217011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Depth-first search</a:t>
            </a:r>
          </a:p>
        </p:txBody>
      </p:sp>
      <p:pic>
        <p:nvPicPr>
          <p:cNvPr id="52227" name="Picture 3"/>
          <p:cNvPicPr>
            <a:picLocks noChangeAspect="1" noChangeArrowheads="1"/>
          </p:cNvPicPr>
          <p:nvPr/>
        </p:nvPicPr>
        <p:blipFill>
          <a:blip r:embed="rId3">
            <a:lum contrast="12000"/>
          </a:blip>
          <a:srcRect/>
          <a:stretch>
            <a:fillRect/>
          </a:stretch>
        </p:blipFill>
        <p:spPr bwMode="auto">
          <a:xfrm>
            <a:off x="3352800" y="2349500"/>
            <a:ext cx="3143250" cy="15367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Depth-first search</a:t>
            </a:r>
          </a:p>
        </p:txBody>
      </p:sp>
      <p:pic>
        <p:nvPicPr>
          <p:cNvPr id="53251" name="Picture 3"/>
          <p:cNvPicPr>
            <a:picLocks noChangeAspect="1" noChangeArrowheads="1"/>
          </p:cNvPicPr>
          <p:nvPr/>
        </p:nvPicPr>
        <p:blipFill>
          <a:blip r:embed="rId3">
            <a:lum contrast="12000"/>
          </a:blip>
          <a:srcRect/>
          <a:stretch>
            <a:fillRect/>
          </a:stretch>
        </p:blipFill>
        <p:spPr bwMode="auto">
          <a:xfrm>
            <a:off x="2133600" y="2452688"/>
            <a:ext cx="4343400" cy="22256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Depth-first search</a:t>
            </a:r>
          </a:p>
        </p:txBody>
      </p:sp>
      <p:pic>
        <p:nvPicPr>
          <p:cNvPr id="54275" name="Picture 3"/>
          <p:cNvPicPr>
            <a:picLocks noChangeAspect="1" noChangeArrowheads="1"/>
          </p:cNvPicPr>
          <p:nvPr/>
        </p:nvPicPr>
        <p:blipFill>
          <a:blip r:embed="rId3">
            <a:lum contrast="12000"/>
          </a:blip>
          <a:srcRect/>
          <a:stretch>
            <a:fillRect/>
          </a:stretch>
        </p:blipFill>
        <p:spPr bwMode="auto">
          <a:xfrm>
            <a:off x="914400" y="2470150"/>
            <a:ext cx="7677150" cy="40068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7" name="Picture 3"/>
          <p:cNvPicPr>
            <a:picLocks noChangeAspect="1" noChangeArrowheads="1"/>
          </p:cNvPicPr>
          <p:nvPr/>
        </p:nvPicPr>
        <p:blipFill>
          <a:blip r:embed="rId3"/>
          <a:srcRect/>
          <a:stretch>
            <a:fillRect/>
          </a:stretch>
        </p:blipFill>
        <p:spPr bwMode="auto">
          <a:xfrm>
            <a:off x="928688" y="1247775"/>
            <a:ext cx="6919912" cy="5305425"/>
          </a:xfrm>
          <a:prstGeom prst="rect">
            <a:avLst/>
          </a:prstGeom>
          <a:noFill/>
        </p:spPr>
      </p:pic>
      <p:sp>
        <p:nvSpPr>
          <p:cNvPr id="313348" name="Rectangle 4"/>
          <p:cNvSpPr>
            <a:spLocks noGrp="1" noChangeArrowheads="1"/>
          </p:cNvSpPr>
          <p:nvPr>
            <p:ph type="title"/>
          </p:nvPr>
        </p:nvSpPr>
        <p:spPr/>
        <p:txBody>
          <a:bodyPr/>
          <a:lstStyle/>
          <a:p>
            <a:r>
              <a:rPr lang="en-US"/>
              <a:t>Graph for BFS and DFS (Fig. 3.13)</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9" name="Picture 3"/>
          <p:cNvPicPr>
            <a:picLocks noChangeAspect="1" noChangeArrowheads="1"/>
          </p:cNvPicPr>
          <p:nvPr/>
        </p:nvPicPr>
        <p:blipFill>
          <a:blip r:embed="rId3"/>
          <a:srcRect/>
          <a:stretch>
            <a:fillRect/>
          </a:stretch>
        </p:blipFill>
        <p:spPr bwMode="auto">
          <a:xfrm>
            <a:off x="279400" y="1725613"/>
            <a:ext cx="8526463" cy="3405187"/>
          </a:xfrm>
          <a:prstGeom prst="rect">
            <a:avLst/>
          </a:prstGeom>
          <a:noFill/>
        </p:spPr>
      </p:pic>
      <p:sp>
        <p:nvSpPr>
          <p:cNvPr id="331780" name="Rectangle 4"/>
          <p:cNvSpPr>
            <a:spLocks noGrp="1" noChangeArrowheads="1"/>
          </p:cNvSpPr>
          <p:nvPr>
            <p:ph type="title"/>
          </p:nvPr>
        </p:nvSpPr>
        <p:spPr/>
        <p:txBody>
          <a:bodyPr>
            <a:normAutofit fontScale="90000"/>
          </a:bodyPr>
          <a:lstStyle/>
          <a:p>
            <a:r>
              <a:rPr lang="en-US"/>
              <a:t>Trace of DFS on the graph of Fig. 3.13</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t>A unifying view (Newell and Simon)</a:t>
            </a:r>
          </a:p>
        </p:txBody>
      </p:sp>
      <p:sp>
        <p:nvSpPr>
          <p:cNvPr id="337923" name="Rectangle 3"/>
          <p:cNvSpPr>
            <a:spLocks noGrp="1" noChangeArrowheads="1"/>
          </p:cNvSpPr>
          <p:nvPr>
            <p:ph type="body" idx="1"/>
          </p:nvPr>
        </p:nvSpPr>
        <p:spPr/>
        <p:txBody>
          <a:bodyPr>
            <a:normAutofit/>
          </a:bodyPr>
          <a:lstStyle/>
          <a:p>
            <a:r>
              <a:rPr lang="en-US" dirty="0" err="1" smtClean="0"/>
              <a:t>Ruang</a:t>
            </a:r>
            <a:r>
              <a:rPr lang="en-US" dirty="0" smtClean="0"/>
              <a:t> </a:t>
            </a:r>
            <a:r>
              <a:rPr lang="en-US" dirty="0" err="1" smtClean="0"/>
              <a:t>masalah</a:t>
            </a:r>
            <a:r>
              <a:rPr lang="en-US" dirty="0" smtClean="0"/>
              <a:t> </a:t>
            </a:r>
            <a:r>
              <a:rPr lang="en-US" dirty="0" err="1" smtClean="0"/>
              <a:t>terdiri</a:t>
            </a:r>
            <a:r>
              <a:rPr lang="en-US" dirty="0" smtClean="0"/>
              <a:t> </a:t>
            </a:r>
            <a:r>
              <a:rPr lang="en-US" dirty="0" err="1" smtClean="0"/>
              <a:t>dari</a:t>
            </a:r>
            <a:r>
              <a:rPr lang="en-US" dirty="0" smtClean="0"/>
              <a:t>:</a:t>
            </a:r>
          </a:p>
          <a:p>
            <a:pPr lvl="1">
              <a:buFontTx/>
              <a:buChar char="•"/>
            </a:pPr>
            <a:r>
              <a:rPr lang="en-US" i="1" dirty="0" smtClean="0">
                <a:solidFill>
                  <a:srgbClr val="0000FF"/>
                </a:solidFill>
              </a:rPr>
              <a:t>state space </a:t>
            </a:r>
            <a:r>
              <a:rPr lang="en-US" dirty="0" err="1" smtClean="0"/>
              <a:t>adalah</a:t>
            </a:r>
            <a:r>
              <a:rPr lang="en-US" dirty="0" smtClean="0"/>
              <a:t> </a:t>
            </a:r>
            <a:r>
              <a:rPr lang="en-US" dirty="0" err="1" smtClean="0"/>
              <a:t>himpunan</a:t>
            </a:r>
            <a:r>
              <a:rPr lang="en-US" dirty="0" smtClean="0"/>
              <a:t> state yang </a:t>
            </a:r>
            <a:r>
              <a:rPr lang="en-US" dirty="0" err="1" smtClean="0"/>
              <a:t>mungkin</a:t>
            </a:r>
            <a:r>
              <a:rPr lang="en-US" dirty="0" smtClean="0"/>
              <a:t> </a:t>
            </a:r>
            <a:r>
              <a:rPr lang="en-US" dirty="0" err="1" smtClean="0"/>
              <a:t>dari</a:t>
            </a:r>
            <a:r>
              <a:rPr lang="en-US" dirty="0" smtClean="0"/>
              <a:t> </a:t>
            </a:r>
            <a:r>
              <a:rPr lang="en-US" dirty="0" err="1" smtClean="0"/>
              <a:t>suatu</a:t>
            </a:r>
            <a:r>
              <a:rPr lang="en-US" dirty="0" smtClean="0"/>
              <a:t> </a:t>
            </a:r>
            <a:r>
              <a:rPr lang="en-US" dirty="0" err="1" smtClean="0"/>
              <a:t>permasalahan</a:t>
            </a:r>
            <a:endParaRPr lang="en-US" dirty="0" smtClean="0"/>
          </a:p>
          <a:p>
            <a:pPr lvl="1">
              <a:buFontTx/>
              <a:buChar char="•"/>
            </a:pPr>
            <a:r>
              <a:rPr lang="en-US" dirty="0" err="1" smtClean="0"/>
              <a:t>Himpunan</a:t>
            </a:r>
            <a:r>
              <a:rPr lang="en-US" dirty="0" smtClean="0"/>
              <a:t> </a:t>
            </a:r>
            <a:r>
              <a:rPr lang="en-US" i="1" dirty="0" smtClean="0">
                <a:solidFill>
                  <a:srgbClr val="0000FF"/>
                </a:solidFill>
              </a:rPr>
              <a:t>operators</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berpindah</a:t>
            </a:r>
            <a:r>
              <a:rPr lang="en-US" dirty="0" smtClean="0"/>
              <a:t> </a:t>
            </a:r>
            <a:r>
              <a:rPr lang="en-US" dirty="0" err="1" smtClean="0"/>
              <a:t>dari</a:t>
            </a:r>
            <a:r>
              <a:rPr lang="en-US" dirty="0" smtClean="0"/>
              <a:t> </a:t>
            </a:r>
            <a:r>
              <a:rPr lang="en-US" dirty="0" err="1" smtClean="0"/>
              <a:t>satu</a:t>
            </a:r>
            <a:r>
              <a:rPr lang="en-US" dirty="0" smtClean="0"/>
              <a:t> state </a:t>
            </a:r>
            <a:r>
              <a:rPr lang="en-US" dirty="0" err="1" smtClean="0"/>
              <a:t>ke</a:t>
            </a:r>
            <a:r>
              <a:rPr lang="en-US" dirty="0" smtClean="0"/>
              <a:t> state yang lain.</a:t>
            </a:r>
          </a:p>
          <a:p>
            <a:pPr lvl="1">
              <a:buFontTx/>
              <a:buChar char="•"/>
            </a:pPr>
            <a:r>
              <a:rPr lang="en-US" dirty="0" err="1" smtClean="0"/>
              <a:t>Ruang</a:t>
            </a:r>
            <a:r>
              <a:rPr lang="en-US" dirty="0" smtClean="0"/>
              <a:t> </a:t>
            </a:r>
            <a:r>
              <a:rPr lang="en-US" dirty="0" err="1" smtClean="0"/>
              <a:t>masalah</a:t>
            </a:r>
            <a:r>
              <a:rPr lang="en-US" dirty="0" smtClean="0"/>
              <a:t> </a:t>
            </a:r>
            <a:r>
              <a:rPr lang="en-US" dirty="0" err="1" smtClean="0"/>
              <a:t>dapat</a:t>
            </a:r>
            <a:r>
              <a:rPr lang="en-US" dirty="0" smtClean="0"/>
              <a:t> </a:t>
            </a:r>
            <a:r>
              <a:rPr lang="en-US" dirty="0" err="1" smtClean="0"/>
              <a:t>digambarkan</a:t>
            </a:r>
            <a:r>
              <a:rPr lang="en-US" dirty="0" smtClean="0"/>
              <a:t> </a:t>
            </a:r>
            <a:r>
              <a:rPr lang="en-US" dirty="0" err="1" smtClean="0"/>
              <a:t>dengan</a:t>
            </a:r>
            <a:r>
              <a:rPr lang="en-US" dirty="0" smtClean="0"/>
              <a:t> graph, </a:t>
            </a:r>
            <a:r>
              <a:rPr lang="en-US" dirty="0" err="1" smtClean="0"/>
              <a:t>himpunan</a:t>
            </a:r>
            <a:r>
              <a:rPr lang="en-US" dirty="0" smtClean="0"/>
              <a:t> state </a:t>
            </a:r>
            <a:r>
              <a:rPr lang="en-US" dirty="0" err="1" smtClean="0"/>
              <a:t>dinyatakan</a:t>
            </a:r>
            <a:r>
              <a:rPr lang="en-US" dirty="0" smtClean="0"/>
              <a:t> </a:t>
            </a:r>
            <a:r>
              <a:rPr lang="en-US" dirty="0" err="1" smtClean="0"/>
              <a:t>dengan</a:t>
            </a:r>
            <a:r>
              <a:rPr lang="en-US" dirty="0" smtClean="0"/>
              <a:t> node </a:t>
            </a:r>
            <a:r>
              <a:rPr lang="en-US" dirty="0" err="1" smtClean="0"/>
              <a:t>dan</a:t>
            </a:r>
            <a:r>
              <a:rPr lang="en-US" dirty="0" smtClean="0"/>
              <a:t> link (arcs) </a:t>
            </a:r>
            <a:r>
              <a:rPr lang="en-US" dirty="0" err="1" smtClean="0"/>
              <a:t>menyatakan</a:t>
            </a:r>
            <a:r>
              <a:rPr lang="en-US" dirty="0" smtClean="0"/>
              <a:t> operator.</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3" name="Picture 3"/>
          <p:cNvPicPr>
            <a:picLocks noChangeAspect="1" noChangeArrowheads="1"/>
          </p:cNvPicPr>
          <p:nvPr/>
        </p:nvPicPr>
        <p:blipFill>
          <a:blip r:embed="rId3"/>
          <a:srcRect/>
          <a:stretch>
            <a:fillRect/>
          </a:stretch>
        </p:blipFill>
        <p:spPr bwMode="auto">
          <a:xfrm>
            <a:off x="1897063" y="1293813"/>
            <a:ext cx="5349875" cy="5487987"/>
          </a:xfrm>
          <a:prstGeom prst="rect">
            <a:avLst/>
          </a:prstGeom>
          <a:noFill/>
        </p:spPr>
      </p:pic>
      <p:sp>
        <p:nvSpPr>
          <p:cNvPr id="327684" name="Rectangle 4"/>
          <p:cNvSpPr>
            <a:spLocks noGrp="1" noChangeArrowheads="1"/>
          </p:cNvSpPr>
          <p:nvPr>
            <p:ph type="title"/>
          </p:nvPr>
        </p:nvSpPr>
        <p:spPr/>
        <p:txBody>
          <a:bodyPr>
            <a:normAutofit fontScale="90000"/>
          </a:bodyPr>
          <a:lstStyle/>
          <a:p>
            <a:r>
              <a:rPr lang="en-US"/>
              <a:t>Graph of Fig. 3.13 at iteration 6 of DFS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1" name="Picture 3"/>
          <p:cNvPicPr>
            <a:picLocks noChangeAspect="1" noChangeArrowheads="1"/>
          </p:cNvPicPr>
          <p:nvPr/>
        </p:nvPicPr>
        <p:blipFill>
          <a:blip r:embed="rId3"/>
          <a:srcRect/>
          <a:stretch>
            <a:fillRect/>
          </a:stretch>
        </p:blipFill>
        <p:spPr bwMode="auto">
          <a:xfrm>
            <a:off x="993775" y="1223963"/>
            <a:ext cx="7156450" cy="5481637"/>
          </a:xfrm>
          <a:prstGeom prst="rect">
            <a:avLst/>
          </a:prstGeom>
          <a:noFill/>
        </p:spPr>
      </p:pic>
      <p:sp>
        <p:nvSpPr>
          <p:cNvPr id="329732" name="Rectangle 4"/>
          <p:cNvSpPr>
            <a:spLocks noGrp="1" noChangeArrowheads="1"/>
          </p:cNvSpPr>
          <p:nvPr>
            <p:ph type="title"/>
          </p:nvPr>
        </p:nvSpPr>
        <p:spPr/>
        <p:txBody>
          <a:bodyPr>
            <a:normAutofit fontScale="90000"/>
          </a:bodyPr>
          <a:lstStyle/>
          <a:p>
            <a:r>
              <a:rPr lang="en-US"/>
              <a:t>BFS, label = order state was removed from OPEN</a:t>
            </a:r>
            <a:endParaRPr lang="en-US" b="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5" name="Picture 3"/>
          <p:cNvPicPr>
            <a:picLocks noChangeAspect="1" noChangeArrowheads="1"/>
          </p:cNvPicPr>
          <p:nvPr/>
        </p:nvPicPr>
        <p:blipFill>
          <a:blip r:embed="rId3"/>
          <a:srcRect/>
          <a:stretch>
            <a:fillRect/>
          </a:stretch>
        </p:blipFill>
        <p:spPr bwMode="auto">
          <a:xfrm>
            <a:off x="1262063" y="1263650"/>
            <a:ext cx="6618287" cy="5594350"/>
          </a:xfrm>
          <a:prstGeom prst="rect">
            <a:avLst/>
          </a:prstGeom>
          <a:noFill/>
        </p:spPr>
      </p:pic>
      <p:sp>
        <p:nvSpPr>
          <p:cNvPr id="325636" name="Rectangle 4"/>
          <p:cNvSpPr>
            <a:spLocks noGrp="1" noChangeArrowheads="1"/>
          </p:cNvSpPr>
          <p:nvPr>
            <p:ph type="title"/>
          </p:nvPr>
        </p:nvSpPr>
        <p:spPr/>
        <p:txBody>
          <a:bodyPr>
            <a:normAutofit fontScale="90000"/>
          </a:bodyPr>
          <a:lstStyle/>
          <a:p>
            <a:r>
              <a:rPr lang="en-US"/>
              <a:t>DFS with a depth bound of 5, label = order state was removed from OPEN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dirty="0"/>
              <a:t>“Blind search”</a:t>
            </a:r>
          </a:p>
        </p:txBody>
      </p:sp>
      <p:sp>
        <p:nvSpPr>
          <p:cNvPr id="380931" name="Rectangle 3"/>
          <p:cNvSpPr>
            <a:spLocks noGrp="1" noChangeArrowheads="1"/>
          </p:cNvSpPr>
          <p:nvPr>
            <p:ph type="body" idx="1"/>
          </p:nvPr>
        </p:nvSpPr>
        <p:spPr>
          <a:xfrm>
            <a:off x="457200" y="1447800"/>
            <a:ext cx="8229600" cy="4678363"/>
          </a:xfrm>
        </p:spPr>
        <p:txBody>
          <a:bodyPr>
            <a:normAutofit fontScale="92500" lnSpcReduction="10000"/>
          </a:bodyPr>
          <a:lstStyle/>
          <a:p>
            <a:r>
              <a:rPr lang="en-US" dirty="0"/>
              <a:t>BFS </a:t>
            </a:r>
            <a:r>
              <a:rPr lang="en-US" dirty="0" err="1"/>
              <a:t>dan</a:t>
            </a:r>
            <a:r>
              <a:rPr lang="en-US" dirty="0"/>
              <a:t> DFS </a:t>
            </a:r>
            <a:r>
              <a:rPr lang="en-US" dirty="0" err="1" smtClean="0"/>
              <a:t>disebut</a:t>
            </a:r>
            <a:r>
              <a:rPr lang="en-US" dirty="0"/>
              <a:t> “Blind </a:t>
            </a:r>
            <a:r>
              <a:rPr lang="en-US" dirty="0" smtClean="0"/>
              <a:t>search” </a:t>
            </a:r>
            <a:r>
              <a:rPr lang="en-US" dirty="0" err="1" smtClean="0"/>
              <a:t>dalam</a:t>
            </a:r>
            <a:r>
              <a:rPr lang="en-US" dirty="0" smtClean="0"/>
              <a:t> </a:t>
            </a:r>
            <a:r>
              <a:rPr lang="en-US" dirty="0" err="1"/>
              <a:t>arti</a:t>
            </a:r>
            <a:r>
              <a:rPr lang="en-US" dirty="0"/>
              <a:t> </a:t>
            </a:r>
            <a:r>
              <a:rPr lang="en-US" dirty="0" err="1"/>
              <a:t>bahwa</a:t>
            </a:r>
            <a:r>
              <a:rPr lang="en-US" dirty="0"/>
              <a:t> </a:t>
            </a:r>
            <a:r>
              <a:rPr lang="en-US" dirty="0" err="1" smtClean="0"/>
              <a:t>metode</a:t>
            </a:r>
            <a:r>
              <a:rPr lang="en-US" dirty="0" smtClean="0"/>
              <a:t> </a:t>
            </a:r>
            <a:r>
              <a:rPr lang="en-US" dirty="0" err="1" smtClean="0"/>
              <a:t>ini</a:t>
            </a:r>
            <a:r>
              <a:rPr lang="en-US" dirty="0" smtClean="0"/>
              <a:t> </a:t>
            </a:r>
            <a:r>
              <a:rPr lang="en-US" dirty="0" err="1"/>
              <a:t>tidak</a:t>
            </a:r>
            <a:r>
              <a:rPr lang="en-US" dirty="0"/>
              <a:t> </a:t>
            </a:r>
            <a:r>
              <a:rPr lang="en-US" dirty="0" err="1"/>
              <a:t>memiliki</a:t>
            </a:r>
            <a:r>
              <a:rPr lang="en-US" dirty="0"/>
              <a:t> </a:t>
            </a:r>
            <a:r>
              <a:rPr lang="en-US" dirty="0" err="1"/>
              <a:t>pengetahuan</a:t>
            </a:r>
            <a:r>
              <a:rPr lang="en-US" dirty="0"/>
              <a:t> </a:t>
            </a:r>
            <a:r>
              <a:rPr lang="en-US" dirty="0" err="1"/>
              <a:t>tentang</a:t>
            </a:r>
            <a:r>
              <a:rPr lang="en-US" dirty="0"/>
              <a:t> </a:t>
            </a:r>
            <a:r>
              <a:rPr lang="en-US" dirty="0" err="1"/>
              <a:t>masalah</a:t>
            </a:r>
            <a:r>
              <a:rPr lang="en-US" dirty="0"/>
              <a:t> </a:t>
            </a:r>
            <a:r>
              <a:rPr lang="en-US" dirty="0" err="1"/>
              <a:t>sama</a:t>
            </a:r>
            <a:r>
              <a:rPr lang="en-US" dirty="0"/>
              <a:t> </a:t>
            </a:r>
            <a:r>
              <a:rPr lang="en-US" dirty="0" err="1"/>
              <a:t>sekali</a:t>
            </a:r>
            <a:r>
              <a:rPr lang="en-US" dirty="0"/>
              <a:t> </a:t>
            </a:r>
            <a:r>
              <a:rPr lang="en-US" dirty="0" err="1" smtClean="0"/>
              <a:t>selain</a:t>
            </a:r>
            <a:r>
              <a:rPr lang="en-US" dirty="0" smtClean="0"/>
              <a:t> </a:t>
            </a:r>
            <a:r>
              <a:rPr lang="en-US" dirty="0" err="1" smtClean="0"/>
              <a:t>ruang</a:t>
            </a:r>
            <a:r>
              <a:rPr lang="en-US" dirty="0" smtClean="0"/>
              <a:t> </a:t>
            </a:r>
            <a:r>
              <a:rPr lang="en-US" dirty="0" err="1" smtClean="0"/>
              <a:t>permasalahan</a:t>
            </a:r>
            <a:r>
              <a:rPr lang="en-US" dirty="0" smtClean="0"/>
              <a:t> </a:t>
            </a:r>
            <a:endParaRPr lang="en-US" dirty="0"/>
          </a:p>
          <a:p>
            <a:r>
              <a:rPr lang="en-US" dirty="0" err="1" smtClean="0"/>
              <a:t>Metode</a:t>
            </a:r>
            <a:r>
              <a:rPr lang="en-US" dirty="0" smtClean="0"/>
              <a:t> BFS </a:t>
            </a:r>
            <a:r>
              <a:rPr lang="en-US" dirty="0" err="1" smtClean="0"/>
              <a:t>dan</a:t>
            </a:r>
            <a:r>
              <a:rPr lang="en-US" dirty="0" smtClean="0"/>
              <a:t> DFS </a:t>
            </a:r>
            <a:r>
              <a:rPr lang="en-US" dirty="0" err="1" smtClean="0"/>
              <a:t>disebut</a:t>
            </a:r>
            <a:r>
              <a:rPr lang="en-US" dirty="0" smtClean="0"/>
              <a:t> </a:t>
            </a:r>
            <a:r>
              <a:rPr lang="en-US" dirty="0" err="1" smtClean="0"/>
              <a:t>juga</a:t>
            </a:r>
            <a:r>
              <a:rPr lang="en-US" dirty="0" smtClean="0"/>
              <a:t> </a:t>
            </a:r>
            <a:r>
              <a:rPr lang="en-US" dirty="0"/>
              <a:t>brute-force search, uninformed search, </a:t>
            </a:r>
            <a:r>
              <a:rPr lang="en-US" dirty="0" err="1" smtClean="0"/>
              <a:t>atau</a:t>
            </a:r>
            <a:r>
              <a:rPr lang="en-US" dirty="0" smtClean="0"/>
              <a:t> </a:t>
            </a:r>
            <a:r>
              <a:rPr lang="en-US" dirty="0"/>
              <a:t>weak </a:t>
            </a:r>
            <a:r>
              <a:rPr lang="en-US" dirty="0" smtClean="0"/>
              <a:t>method</a:t>
            </a:r>
            <a:endParaRPr lang="en-US" dirty="0"/>
          </a:p>
          <a:p>
            <a:r>
              <a:rPr lang="en-US" dirty="0" err="1" smtClean="0"/>
              <a:t>Dengan</a:t>
            </a:r>
            <a:r>
              <a:rPr lang="en-US" dirty="0" smtClean="0"/>
              <a:t> </a:t>
            </a:r>
            <a:r>
              <a:rPr lang="en-US" dirty="0" err="1" smtClean="0"/>
              <a:t>metode</a:t>
            </a:r>
            <a:r>
              <a:rPr lang="en-US" dirty="0" smtClean="0"/>
              <a:t> </a:t>
            </a:r>
            <a:r>
              <a:rPr lang="en-US" dirty="0" err="1" smtClean="0"/>
              <a:t>ini</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berharap</a:t>
            </a:r>
            <a:r>
              <a:rPr lang="en-US" dirty="0" smtClean="0"/>
              <a:t> </a:t>
            </a:r>
            <a:r>
              <a:rPr lang="en-US" dirty="0" err="1" smtClean="0"/>
              <a:t>terlalu</a:t>
            </a:r>
            <a:r>
              <a:rPr lang="en-US" dirty="0" smtClean="0"/>
              <a:t> </a:t>
            </a:r>
            <a:r>
              <a:rPr lang="en-US" dirty="0" err="1" smtClean="0"/>
              <a:t>banyak</a:t>
            </a:r>
            <a:r>
              <a:rPr lang="en-US" dirty="0" smtClean="0"/>
              <a:t>, </a:t>
            </a:r>
            <a:r>
              <a:rPr lang="en-US" dirty="0" err="1" smtClean="0"/>
              <a:t>tapi</a:t>
            </a:r>
            <a:r>
              <a:rPr lang="en-US" dirty="0" smtClean="0"/>
              <a:t> </a:t>
            </a:r>
            <a:r>
              <a:rPr lang="en-US" dirty="0" err="1" smtClean="0"/>
              <a:t>metode</a:t>
            </a:r>
            <a:r>
              <a:rPr lang="en-US" dirty="0" smtClean="0"/>
              <a:t> </a:t>
            </a:r>
            <a:r>
              <a:rPr lang="en-US" dirty="0" err="1" smtClean="0"/>
              <a:t>ini</a:t>
            </a:r>
            <a:r>
              <a:rPr lang="en-US" dirty="0" smtClean="0"/>
              <a:t> </a:t>
            </a:r>
            <a:r>
              <a:rPr lang="en-US" dirty="0" err="1" smtClean="0"/>
              <a:t>memberikan</a:t>
            </a:r>
            <a:r>
              <a:rPr lang="en-US" dirty="0"/>
              <a:t>:</a:t>
            </a:r>
            <a:endParaRPr lang="en-US" dirty="0" smtClean="0"/>
          </a:p>
          <a:p>
            <a:pPr marL="0" lvl="1" indent="0">
              <a:buNone/>
            </a:pPr>
            <a:r>
              <a:rPr lang="en-US" dirty="0" smtClean="0"/>
              <a:t>	- Worst-case scenarios</a:t>
            </a:r>
          </a:p>
          <a:p>
            <a:pPr marL="0" lvl="1" indent="0">
              <a:buNone/>
            </a:pPr>
            <a:r>
              <a:rPr lang="en-US" dirty="0"/>
              <a:t>	</a:t>
            </a:r>
            <a:r>
              <a:rPr lang="en-US" dirty="0" smtClean="0"/>
              <a:t>- </a:t>
            </a:r>
            <a:r>
              <a:rPr lang="en-US" dirty="0" err="1" smtClean="0"/>
              <a:t>dasar</a:t>
            </a:r>
            <a:r>
              <a:rPr lang="en-US" dirty="0" smtClean="0"/>
              <a:t> </a:t>
            </a:r>
            <a:r>
              <a:rPr lang="en-US" dirty="0" err="1" smtClean="0"/>
              <a:t>dari</a:t>
            </a:r>
            <a:r>
              <a:rPr lang="en-US" dirty="0" smtClean="0"/>
              <a:t> </a:t>
            </a:r>
            <a:r>
              <a:rPr lang="en-US" dirty="0" err="1" smtClean="0"/>
              <a:t>algoritma</a:t>
            </a:r>
            <a:r>
              <a:rPr lang="en-US" dirty="0" smtClean="0"/>
              <a:t> </a:t>
            </a:r>
            <a:r>
              <a:rPr lang="en-US" dirty="0" err="1" smtClean="0"/>
              <a:t>berikutnya</a:t>
            </a:r>
            <a:endParaRPr lang="en-US" dirty="0"/>
          </a:p>
          <a:p>
            <a:pPr marL="0" indent="0">
              <a:buNone/>
            </a:pPr>
            <a:endParaRPr lang="en-US" dirty="0" smtClean="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14 Jan 2004</a:t>
            </a:r>
          </a:p>
        </p:txBody>
      </p:sp>
      <p:sp>
        <p:nvSpPr>
          <p:cNvPr id="5" name="Footer Placeholder 4"/>
          <p:cNvSpPr>
            <a:spLocks noGrp="1"/>
          </p:cNvSpPr>
          <p:nvPr>
            <p:ph type="ftr" sz="quarter" idx="11"/>
          </p:nvPr>
        </p:nvSpPr>
        <p:spPr/>
        <p:txBody>
          <a:bodyPr/>
          <a:lstStyle/>
          <a:p>
            <a:r>
              <a:rPr lang="en-US"/>
              <a:t>CS 3243 - Blind Search</a:t>
            </a:r>
          </a:p>
        </p:txBody>
      </p:sp>
      <p:sp>
        <p:nvSpPr>
          <p:cNvPr id="6" name="Slide Number Placeholder 5"/>
          <p:cNvSpPr>
            <a:spLocks noGrp="1"/>
          </p:cNvSpPr>
          <p:nvPr>
            <p:ph type="sldNum" sz="quarter" idx="12"/>
          </p:nvPr>
        </p:nvSpPr>
        <p:spPr/>
        <p:txBody>
          <a:bodyPr/>
          <a:lstStyle/>
          <a:p>
            <a:fld id="{EE3C780E-C8A6-417E-93EF-6356C0663FE3}" type="slidenum">
              <a:rPr lang="en-US"/>
              <a:pPr/>
              <a:t>44</a:t>
            </a:fld>
            <a:endParaRPr lang="en-US"/>
          </a:p>
        </p:txBody>
      </p:sp>
      <p:sp>
        <p:nvSpPr>
          <p:cNvPr id="24578" name="Rectangle 2"/>
          <p:cNvSpPr>
            <a:spLocks noGrp="1" noChangeArrowheads="1"/>
          </p:cNvSpPr>
          <p:nvPr>
            <p:ph type="title"/>
          </p:nvPr>
        </p:nvSpPr>
        <p:spPr/>
        <p:txBody>
          <a:bodyPr/>
          <a:lstStyle/>
          <a:p>
            <a:r>
              <a:rPr lang="en-US"/>
              <a:t>Search strategies</a:t>
            </a:r>
          </a:p>
        </p:txBody>
      </p:sp>
      <p:sp>
        <p:nvSpPr>
          <p:cNvPr id="24579" name="Rectangle 3"/>
          <p:cNvSpPr>
            <a:spLocks noGrp="1" noChangeArrowheads="1"/>
          </p:cNvSpPr>
          <p:nvPr>
            <p:ph type="body" idx="1"/>
          </p:nvPr>
        </p:nvSpPr>
        <p:spPr/>
        <p:txBody>
          <a:bodyPr>
            <a:normAutofit/>
          </a:bodyPr>
          <a:lstStyle/>
          <a:p>
            <a:pPr>
              <a:lnSpc>
                <a:spcPct val="90000"/>
              </a:lnSpc>
            </a:pPr>
            <a:r>
              <a:rPr lang="en-US" sz="2400" dirty="0"/>
              <a:t>A search strategy is defined by picking the </a:t>
            </a:r>
            <a:r>
              <a:rPr lang="en-US" sz="2400" dirty="0">
                <a:solidFill>
                  <a:srgbClr val="FF0000"/>
                </a:solidFill>
              </a:rPr>
              <a:t>order of node expansion</a:t>
            </a:r>
            <a:endParaRPr lang="en-US" sz="2400" dirty="0"/>
          </a:p>
          <a:p>
            <a:pPr>
              <a:lnSpc>
                <a:spcPct val="90000"/>
              </a:lnSpc>
            </a:pPr>
            <a:r>
              <a:rPr lang="en-US" sz="2400" dirty="0"/>
              <a:t>Strategies are evaluated along the following dimensions:</a:t>
            </a:r>
          </a:p>
          <a:p>
            <a:pPr lvl="1">
              <a:lnSpc>
                <a:spcPct val="90000"/>
              </a:lnSpc>
            </a:pPr>
            <a:r>
              <a:rPr lang="en-US" sz="2000" dirty="0">
                <a:solidFill>
                  <a:schemeClr val="accent2"/>
                </a:solidFill>
              </a:rPr>
              <a:t>completeness</a:t>
            </a:r>
            <a:r>
              <a:rPr lang="en-US" sz="2000" dirty="0"/>
              <a:t>: does it always find a solution if one exists?</a:t>
            </a:r>
          </a:p>
          <a:p>
            <a:pPr lvl="1">
              <a:lnSpc>
                <a:spcPct val="90000"/>
              </a:lnSpc>
            </a:pPr>
            <a:r>
              <a:rPr lang="en-US" sz="2000" dirty="0">
                <a:solidFill>
                  <a:schemeClr val="accent2"/>
                </a:solidFill>
              </a:rPr>
              <a:t>time complexity</a:t>
            </a:r>
            <a:r>
              <a:rPr lang="en-US" sz="2000" dirty="0"/>
              <a:t>: number of nodes generated</a:t>
            </a:r>
          </a:p>
          <a:p>
            <a:pPr lvl="1">
              <a:lnSpc>
                <a:spcPct val="90000"/>
              </a:lnSpc>
            </a:pPr>
            <a:r>
              <a:rPr lang="en-US" sz="2000" dirty="0">
                <a:solidFill>
                  <a:schemeClr val="accent2"/>
                </a:solidFill>
              </a:rPr>
              <a:t>space complexity</a:t>
            </a:r>
            <a:r>
              <a:rPr lang="en-US" sz="2000" dirty="0"/>
              <a:t>: maximum number of nodes in memory</a:t>
            </a:r>
          </a:p>
          <a:p>
            <a:pPr lvl="1">
              <a:lnSpc>
                <a:spcPct val="90000"/>
              </a:lnSpc>
            </a:pPr>
            <a:r>
              <a:rPr lang="en-US" sz="2000" dirty="0">
                <a:solidFill>
                  <a:schemeClr val="accent2"/>
                </a:solidFill>
              </a:rPr>
              <a:t>optimality</a:t>
            </a:r>
            <a:r>
              <a:rPr lang="en-US" sz="2000" dirty="0"/>
              <a:t>: does it always find a least-cost solution</a:t>
            </a:r>
            <a:r>
              <a:rPr lang="en-US" sz="2000" dirty="0" smtClean="0"/>
              <a:t>?</a:t>
            </a:r>
            <a:endParaRPr lang="en-US" sz="2000" dirty="0"/>
          </a:p>
          <a:p>
            <a:pPr>
              <a:lnSpc>
                <a:spcPct val="90000"/>
              </a:lnSpc>
            </a:pPr>
            <a:r>
              <a:rPr lang="en-US" sz="2400" dirty="0"/>
              <a:t>Time and space complexity are measured in terms of </a:t>
            </a:r>
          </a:p>
          <a:p>
            <a:pPr lvl="1">
              <a:lnSpc>
                <a:spcPct val="90000"/>
              </a:lnSpc>
            </a:pPr>
            <a:r>
              <a:rPr lang="en-US" sz="2000" i="1" dirty="0"/>
              <a:t>b:</a:t>
            </a:r>
            <a:r>
              <a:rPr lang="en-US" sz="2000" dirty="0"/>
              <a:t> maximum branching factor of the search tree</a:t>
            </a:r>
          </a:p>
          <a:p>
            <a:pPr lvl="1">
              <a:lnSpc>
                <a:spcPct val="90000"/>
              </a:lnSpc>
            </a:pPr>
            <a:r>
              <a:rPr lang="en-US" sz="2000" i="1" dirty="0" smtClean="0">
                <a:solidFill>
                  <a:srgbClr val="0000FF"/>
                </a:solidFill>
              </a:rPr>
              <a:t>d</a:t>
            </a:r>
            <a:r>
              <a:rPr lang="en-US" sz="2000" dirty="0" smtClean="0"/>
              <a:t> is the </a:t>
            </a:r>
            <a:r>
              <a:rPr lang="en-US" sz="2000" i="1" dirty="0" smtClean="0">
                <a:solidFill>
                  <a:srgbClr val="0000FF"/>
                </a:solidFill>
              </a:rPr>
              <a:t>depth of the solution </a:t>
            </a:r>
          </a:p>
          <a:p>
            <a:pPr lvl="1">
              <a:lnSpc>
                <a:spcPct val="90000"/>
              </a:lnSpc>
            </a:pPr>
            <a:r>
              <a:rPr lang="en-US" sz="2000" i="1" dirty="0" smtClean="0">
                <a:solidFill>
                  <a:srgbClr val="0000FF"/>
                </a:solidFill>
              </a:rPr>
              <a:t>m</a:t>
            </a:r>
            <a:r>
              <a:rPr lang="en-US" sz="2000" dirty="0" smtClean="0"/>
              <a:t> is the </a:t>
            </a:r>
            <a:r>
              <a:rPr lang="en-US" sz="2000" i="1" dirty="0" smtClean="0">
                <a:solidFill>
                  <a:srgbClr val="0000FF"/>
                </a:solidFill>
              </a:rPr>
              <a:t>maximum depth of the tree</a:t>
            </a:r>
            <a:endParaRPr 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Properties of BFS dan DFS</a:t>
            </a:r>
          </a:p>
        </p:txBody>
      </p:sp>
      <p:sp>
        <p:nvSpPr>
          <p:cNvPr id="46083" name="Rectangle 3"/>
          <p:cNvSpPr>
            <a:spLocks noGrp="1" noChangeArrowheads="1"/>
          </p:cNvSpPr>
          <p:nvPr>
            <p:ph type="body" idx="1"/>
          </p:nvPr>
        </p:nvSpPr>
        <p:spPr/>
        <p:txBody>
          <a:bodyPr/>
          <a:lstStyle/>
          <a:p>
            <a:pPr eaLnBrk="1" hangingPunct="1"/>
            <a:r>
              <a:rPr lang="en-US" smtClean="0"/>
              <a:t>Completeness:  </a:t>
            </a:r>
            <a:r>
              <a:rPr lang="en-US" sz="2800" smtClean="0"/>
              <a:t>(Does it always find a solution?)</a:t>
            </a:r>
          </a:p>
          <a:p>
            <a:pPr eaLnBrk="1" hangingPunct="1"/>
            <a:r>
              <a:rPr lang="en-US" smtClean="0"/>
              <a:t>Time complexity:  </a:t>
            </a:r>
            <a:r>
              <a:rPr lang="en-US" sz="2800" smtClean="0"/>
              <a:t>(How long does it take?)</a:t>
            </a:r>
          </a:p>
          <a:p>
            <a:pPr eaLnBrk="1" hangingPunct="1"/>
            <a:r>
              <a:rPr lang="en-US" smtClean="0"/>
              <a:t>Space complexity:  </a:t>
            </a:r>
            <a:r>
              <a:rPr lang="en-US" sz="2800" smtClean="0"/>
              <a:t>(How much memory does it take?)</a:t>
            </a:r>
          </a:p>
          <a:p>
            <a:pPr eaLnBrk="1" hangingPunct="1"/>
            <a:r>
              <a:rPr lang="en-US" smtClean="0"/>
              <a:t>Optimality:  </a:t>
            </a:r>
            <a:r>
              <a:rPr lang="en-US" sz="2800" smtClean="0"/>
              <a:t>(Does it always insure the “best”)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Properties of breadth-first search</a:t>
            </a:r>
          </a:p>
        </p:txBody>
      </p:sp>
      <p:sp>
        <p:nvSpPr>
          <p:cNvPr id="47107" name="Rectangle 3"/>
          <p:cNvSpPr>
            <a:spLocks noGrp="1" noChangeArrowheads="1"/>
          </p:cNvSpPr>
          <p:nvPr>
            <p:ph type="body" idx="1"/>
          </p:nvPr>
        </p:nvSpPr>
        <p:spPr/>
        <p:txBody>
          <a:bodyPr/>
          <a:lstStyle/>
          <a:p>
            <a:pPr eaLnBrk="1" hangingPunct="1"/>
            <a:r>
              <a:rPr lang="en-US" sz="2400" smtClean="0"/>
              <a:t>Completeness: 	Yes, if </a:t>
            </a:r>
            <a:r>
              <a:rPr lang="en-US" sz="2400" i="1" smtClean="0"/>
              <a:t>b</a:t>
            </a:r>
            <a:r>
              <a:rPr lang="en-US" sz="2400" smtClean="0"/>
              <a:t> is finite</a:t>
            </a:r>
          </a:p>
          <a:p>
            <a:pPr eaLnBrk="1" hangingPunct="1">
              <a:buFontTx/>
              <a:buNone/>
            </a:pPr>
            <a:endParaRPr lang="en-US" sz="2400" smtClean="0"/>
          </a:p>
          <a:p>
            <a:pPr eaLnBrk="1" hangingPunct="1"/>
            <a:r>
              <a:rPr lang="en-US" sz="2400" smtClean="0"/>
              <a:t>Time complexity:	</a:t>
            </a:r>
            <a:r>
              <a:rPr lang="en-US" sz="2400" i="1" smtClean="0"/>
              <a:t>O(b </a:t>
            </a:r>
            <a:r>
              <a:rPr lang="en-US" sz="2400" i="1" baseline="30000" smtClean="0"/>
              <a:t>d</a:t>
            </a:r>
            <a:r>
              <a:rPr lang="en-US" sz="2400" i="1" smtClean="0"/>
              <a:t>)</a:t>
            </a:r>
            <a:r>
              <a:rPr lang="en-US" sz="2400" smtClean="0"/>
              <a:t>, i.e., exponential in </a:t>
            </a:r>
            <a:r>
              <a:rPr lang="en-US" sz="2400" i="1" smtClean="0"/>
              <a:t>d (Rem: b is 			no. of 	branches)</a:t>
            </a:r>
          </a:p>
          <a:p>
            <a:pPr eaLnBrk="1" hangingPunct="1"/>
            <a:endParaRPr lang="en-US" sz="2400" i="1" smtClean="0"/>
          </a:p>
          <a:p>
            <a:pPr eaLnBrk="1" hangingPunct="1"/>
            <a:r>
              <a:rPr lang="en-US" sz="2400" smtClean="0"/>
              <a:t>Space complexity:	</a:t>
            </a:r>
            <a:r>
              <a:rPr lang="en-US" sz="2400" i="1" smtClean="0"/>
              <a:t>O(b </a:t>
            </a:r>
            <a:r>
              <a:rPr lang="en-US" sz="2400" i="1" baseline="30000" smtClean="0"/>
              <a:t>d</a:t>
            </a:r>
            <a:r>
              <a:rPr lang="en-US" sz="2400" i="1" smtClean="0"/>
              <a:t>)</a:t>
            </a:r>
            <a:r>
              <a:rPr lang="en-US" sz="2400" smtClean="0"/>
              <a:t>, keeps every node in memory</a:t>
            </a:r>
          </a:p>
          <a:p>
            <a:pPr eaLnBrk="1" hangingPunct="1"/>
            <a:endParaRPr lang="en-US" sz="2400" smtClean="0"/>
          </a:p>
          <a:p>
            <a:pPr eaLnBrk="1" hangingPunct="1"/>
            <a:r>
              <a:rPr lang="en-US" sz="2400" smtClean="0"/>
              <a:t>Optimality:		Yes, if cost = 1 per step; not optimal in 				general</a:t>
            </a:r>
          </a:p>
          <a:p>
            <a:r>
              <a:rPr lang="en-US" sz="2400" smtClean="0"/>
              <a:t> where</a:t>
            </a:r>
            <a:r>
              <a:rPr lang="en-US" sz="2400" i="1" smtClean="0">
                <a:solidFill>
                  <a:srgbClr val="0000FF"/>
                </a:solidFill>
              </a:rPr>
              <a:t> b</a:t>
            </a:r>
            <a:r>
              <a:rPr lang="en-US" sz="2400" smtClean="0"/>
              <a:t> is the </a:t>
            </a:r>
            <a:r>
              <a:rPr lang="en-US" sz="2400" i="1" smtClean="0">
                <a:solidFill>
                  <a:srgbClr val="0000FF"/>
                </a:solidFill>
              </a:rPr>
              <a:t>branching factor</a:t>
            </a:r>
            <a:r>
              <a:rPr lang="en-US" sz="2400" smtClean="0"/>
              <a:t>, </a:t>
            </a:r>
            <a:r>
              <a:rPr lang="en-US" sz="2400" i="1" smtClean="0">
                <a:solidFill>
                  <a:srgbClr val="0000FF"/>
                </a:solidFill>
              </a:rPr>
              <a:t>d</a:t>
            </a:r>
            <a:r>
              <a:rPr lang="en-US" sz="2400" smtClean="0"/>
              <a:t> is the </a:t>
            </a:r>
            <a:r>
              <a:rPr lang="en-US" sz="2400" i="1" smtClean="0">
                <a:solidFill>
                  <a:srgbClr val="0000FF"/>
                </a:solidFill>
              </a:rPr>
              <a:t>depth of the solution</a:t>
            </a:r>
          </a:p>
          <a:p>
            <a:pPr eaLnBrk="1" hangingPunct="1"/>
            <a:endParaRPr lang="en-US" sz="24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Kelebihan BFS</a:t>
            </a:r>
            <a:endParaRPr lang="en-US"/>
          </a:p>
        </p:txBody>
      </p:sp>
      <p:sp>
        <p:nvSpPr>
          <p:cNvPr id="3" name="Content Placeholder 2"/>
          <p:cNvSpPr>
            <a:spLocks noGrp="1"/>
          </p:cNvSpPr>
          <p:nvPr>
            <p:ph idx="1"/>
          </p:nvPr>
        </p:nvSpPr>
        <p:spPr/>
        <p:txBody>
          <a:bodyPr/>
          <a:lstStyle/>
          <a:p>
            <a:r>
              <a:rPr lang="en-US" smtClean="0"/>
              <a:t>Tidak akan menemui jalan buntu</a:t>
            </a:r>
          </a:p>
          <a:p>
            <a:r>
              <a:rPr lang="en-US" smtClean="0"/>
              <a:t>Jika ada satu solusi, maka BFS akan menemukannya. Dan jika ada lebih dari satu solusi, maka solusi minimum akan ditemukan.</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Kelemahan BFS</a:t>
            </a:r>
            <a:endParaRPr lang="en-US"/>
          </a:p>
        </p:txBody>
      </p:sp>
      <p:sp>
        <p:nvSpPr>
          <p:cNvPr id="3" name="Content Placeholder 2"/>
          <p:cNvSpPr>
            <a:spLocks noGrp="1"/>
          </p:cNvSpPr>
          <p:nvPr>
            <p:ph idx="1"/>
          </p:nvPr>
        </p:nvSpPr>
        <p:spPr/>
        <p:txBody>
          <a:bodyPr/>
          <a:lstStyle/>
          <a:p>
            <a:r>
              <a:rPr lang="en-US" smtClean="0"/>
              <a:t>Membutuhkan memori yang cukup banyak, karena menyimpan semua node dalam satu pohon.</a:t>
            </a:r>
          </a:p>
          <a:p>
            <a:r>
              <a:rPr lang="en-US" smtClean="0"/>
              <a:t>Membutuhkan waktu yang cukup lama, karena akan menguji n level untuk mendapatkan solusi pada level ke-(n+1)</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Properties of depth-first search</a:t>
            </a:r>
          </a:p>
        </p:txBody>
      </p:sp>
      <p:sp>
        <p:nvSpPr>
          <p:cNvPr id="55299" name="Rectangle 3"/>
          <p:cNvSpPr>
            <a:spLocks noChangeArrowheads="1"/>
          </p:cNvSpPr>
          <p:nvPr/>
        </p:nvSpPr>
        <p:spPr bwMode="auto">
          <a:xfrm>
            <a:off x="381000" y="2209800"/>
            <a:ext cx="8178800" cy="3543300"/>
          </a:xfrm>
          <a:prstGeom prst="rect">
            <a:avLst/>
          </a:prstGeom>
          <a:noFill/>
          <a:ln w="9525">
            <a:noFill/>
            <a:miter lim="800000"/>
            <a:headEnd/>
            <a:tailEnd/>
          </a:ln>
        </p:spPr>
        <p:txBody>
          <a:bodyPr/>
          <a:lstStyle/>
          <a:p>
            <a:pPr marL="342900" indent="-342900" eaLnBrk="0" hangingPunct="0">
              <a:spcBef>
                <a:spcPct val="20000"/>
              </a:spcBef>
              <a:buClr>
                <a:schemeClr val="tx1"/>
              </a:buClr>
              <a:buFontTx/>
              <a:buChar char="•"/>
            </a:pPr>
            <a:r>
              <a:rPr kumimoji="1" lang="en-US" sz="2000">
                <a:latin typeface="Tahoma" pitchFamily="34" charset="0"/>
              </a:rPr>
              <a:t>Completeness: 	No, fails in infinite state-space</a:t>
            </a:r>
            <a:endParaRPr kumimoji="1" lang="en-US" sz="2000" i="1">
              <a:latin typeface="Tahoma" pitchFamily="34" charset="0"/>
            </a:endParaRPr>
          </a:p>
          <a:p>
            <a:pPr marL="342900" indent="-342900" eaLnBrk="0" hangingPunct="0">
              <a:spcBef>
                <a:spcPct val="20000"/>
              </a:spcBef>
              <a:buClr>
                <a:schemeClr val="tx1"/>
              </a:buClr>
              <a:buFontTx/>
              <a:buChar char="•"/>
            </a:pPr>
            <a:r>
              <a:rPr kumimoji="1" lang="en-US" sz="2000">
                <a:latin typeface="Tahoma" pitchFamily="34" charset="0"/>
              </a:rPr>
              <a:t>Time complexity:	</a:t>
            </a:r>
            <a:r>
              <a:rPr kumimoji="1" lang="en-US" sz="2000" i="1">
                <a:latin typeface="Tahoma" pitchFamily="34" charset="0"/>
              </a:rPr>
              <a:t>O(b </a:t>
            </a:r>
            <a:r>
              <a:rPr kumimoji="1" lang="en-US" sz="2000" i="1" baseline="30000" smtClean="0">
                <a:latin typeface="Tahoma" pitchFamily="34" charset="0"/>
              </a:rPr>
              <a:t>m</a:t>
            </a:r>
            <a:r>
              <a:rPr kumimoji="1" lang="en-US" sz="2000" i="1" smtClean="0">
                <a:latin typeface="Tahoma" pitchFamily="34" charset="0"/>
              </a:rPr>
              <a:t>)</a:t>
            </a:r>
          </a:p>
          <a:p>
            <a:pPr marL="342900" indent="-342900" eaLnBrk="0" hangingPunct="0">
              <a:spcBef>
                <a:spcPct val="20000"/>
              </a:spcBef>
              <a:buClr>
                <a:schemeClr val="tx1"/>
              </a:buClr>
            </a:pPr>
            <a:r>
              <a:rPr kumimoji="1" lang="en-US" sz="2000" i="1" smtClean="0">
                <a:latin typeface="Tahoma" pitchFamily="34" charset="0"/>
                <a:ea typeface="Tahoma" pitchFamily="34" charset="0"/>
                <a:cs typeface="Tahoma" pitchFamily="34" charset="0"/>
              </a:rPr>
              <a:t>	</a:t>
            </a:r>
            <a:r>
              <a:rPr lang="en-US" sz="2000" smtClean="0">
                <a:latin typeface="Tahoma" pitchFamily="34" charset="0"/>
                <a:ea typeface="Tahoma" pitchFamily="34" charset="0"/>
                <a:cs typeface="Tahoma" pitchFamily="34" charset="0"/>
              </a:rPr>
              <a:t>terrible if </a:t>
            </a:r>
            <a:r>
              <a:rPr lang="en-US" sz="2000" i="1" smtClean="0">
                <a:latin typeface="Tahoma" pitchFamily="34" charset="0"/>
                <a:ea typeface="Tahoma" pitchFamily="34" charset="0"/>
                <a:cs typeface="Tahoma" pitchFamily="34" charset="0"/>
              </a:rPr>
              <a:t>m</a:t>
            </a:r>
            <a:r>
              <a:rPr lang="en-US" sz="2000" smtClean="0">
                <a:latin typeface="Tahoma" pitchFamily="34" charset="0"/>
                <a:ea typeface="Tahoma" pitchFamily="34" charset="0"/>
                <a:cs typeface="Tahoma" pitchFamily="34" charset="0"/>
              </a:rPr>
              <a:t> is much larger than </a:t>
            </a:r>
            <a:r>
              <a:rPr lang="en-US" sz="2000" i="1" smtClean="0">
                <a:latin typeface="Tahoma" pitchFamily="34" charset="0"/>
                <a:ea typeface="Tahoma" pitchFamily="34" charset="0"/>
                <a:cs typeface="Tahoma" pitchFamily="34" charset="0"/>
              </a:rPr>
              <a:t>d</a:t>
            </a:r>
          </a:p>
          <a:p>
            <a:pPr marL="342900" indent="-342900" eaLnBrk="0" hangingPunct="0">
              <a:spcBef>
                <a:spcPct val="20000"/>
              </a:spcBef>
              <a:buClr>
                <a:schemeClr val="tx1"/>
              </a:buClr>
            </a:pPr>
            <a:r>
              <a:rPr lang="en-US" sz="2000" i="1" smtClean="0">
                <a:latin typeface="Tahoma" pitchFamily="34" charset="0"/>
                <a:ea typeface="Tahoma" pitchFamily="34" charset="0"/>
                <a:cs typeface="Tahoma" pitchFamily="34" charset="0"/>
              </a:rPr>
              <a:t>    </a:t>
            </a:r>
            <a:r>
              <a:rPr lang="en-US" sz="2000" smtClean="0">
                <a:latin typeface="Tahoma" pitchFamily="34" charset="0"/>
                <a:ea typeface="Tahoma" pitchFamily="34" charset="0"/>
                <a:cs typeface="Tahoma" pitchFamily="34" charset="0"/>
              </a:rPr>
              <a:t>but if solutions are dense, may be much faster than breadth-first</a:t>
            </a:r>
            <a:endParaRPr kumimoji="1" lang="en-US" sz="2000" smtClean="0">
              <a:latin typeface="Tahoma" pitchFamily="34" charset="0"/>
              <a:ea typeface="Tahoma" pitchFamily="34" charset="0"/>
              <a:cs typeface="Tahoma" pitchFamily="34" charset="0"/>
            </a:endParaRPr>
          </a:p>
          <a:p>
            <a:pPr marL="342900" indent="-342900" eaLnBrk="0" hangingPunct="0">
              <a:spcBef>
                <a:spcPct val="20000"/>
              </a:spcBef>
              <a:buClr>
                <a:schemeClr val="tx1"/>
              </a:buClr>
              <a:buFontTx/>
              <a:buChar char="•"/>
            </a:pPr>
            <a:r>
              <a:rPr kumimoji="1" lang="en-US" sz="2000" smtClean="0">
                <a:latin typeface="Tahoma" pitchFamily="34" charset="0"/>
              </a:rPr>
              <a:t>Space </a:t>
            </a:r>
            <a:r>
              <a:rPr kumimoji="1" lang="en-US" sz="2000">
                <a:latin typeface="Tahoma" pitchFamily="34" charset="0"/>
              </a:rPr>
              <a:t>complexity:	</a:t>
            </a:r>
            <a:r>
              <a:rPr kumimoji="1" lang="en-US" sz="2000" i="1" smtClean="0">
                <a:latin typeface="Tahoma" pitchFamily="34" charset="0"/>
              </a:rPr>
              <a:t>O(bm</a:t>
            </a:r>
            <a:r>
              <a:rPr kumimoji="1" lang="en-US" sz="2000" i="1" baseline="30000" smtClean="0">
                <a:latin typeface="Tahoma" pitchFamily="34" charset="0"/>
              </a:rPr>
              <a:t> </a:t>
            </a:r>
            <a:r>
              <a:rPr kumimoji="1" lang="en-US" sz="2000" i="1" smtClean="0">
                <a:latin typeface="Tahoma" pitchFamily="34" charset="0"/>
              </a:rPr>
              <a:t>)</a:t>
            </a:r>
            <a:endParaRPr kumimoji="1" lang="en-US" sz="2000" i="1">
              <a:latin typeface="Tahoma" pitchFamily="34" charset="0"/>
            </a:endParaRPr>
          </a:p>
          <a:p>
            <a:pPr marL="342900" indent="-342900" eaLnBrk="0" hangingPunct="0">
              <a:spcBef>
                <a:spcPct val="20000"/>
              </a:spcBef>
              <a:buClr>
                <a:schemeClr val="tx1"/>
              </a:buClr>
              <a:buFontTx/>
              <a:buChar char="•"/>
            </a:pPr>
            <a:r>
              <a:rPr kumimoji="1" lang="en-US" sz="2000">
                <a:latin typeface="Tahoma" pitchFamily="34" charset="0"/>
              </a:rPr>
              <a:t>Optimality:		</a:t>
            </a:r>
            <a:r>
              <a:rPr kumimoji="1" lang="en-US" sz="2000" smtClean="0">
                <a:latin typeface="Tahoma" pitchFamily="34" charset="0"/>
              </a:rPr>
              <a:t>No</a:t>
            </a:r>
          </a:p>
          <a:p>
            <a:pPr marL="342900" indent="-342900" eaLnBrk="0" hangingPunct="0">
              <a:spcBef>
                <a:spcPct val="20000"/>
              </a:spcBef>
              <a:buClr>
                <a:schemeClr val="tx1"/>
              </a:buClr>
            </a:pPr>
            <a:endParaRPr lang="en-US" sz="2000" smtClean="0"/>
          </a:p>
          <a:p>
            <a:pPr marL="342900" indent="-342900" eaLnBrk="0" hangingPunct="0">
              <a:spcBef>
                <a:spcPct val="20000"/>
              </a:spcBef>
              <a:buClr>
                <a:schemeClr val="tx1"/>
              </a:buClr>
            </a:pPr>
            <a:r>
              <a:rPr lang="en-US" sz="2000" smtClean="0"/>
              <a:t>where</a:t>
            </a:r>
            <a:r>
              <a:rPr lang="en-US" sz="2000" i="1" smtClean="0">
                <a:solidFill>
                  <a:srgbClr val="0000FF"/>
                </a:solidFill>
              </a:rPr>
              <a:t> b</a:t>
            </a:r>
            <a:r>
              <a:rPr lang="en-US" sz="2000" smtClean="0"/>
              <a:t> is the </a:t>
            </a:r>
            <a:r>
              <a:rPr lang="en-US" sz="2000" i="1" smtClean="0">
                <a:solidFill>
                  <a:srgbClr val="0000FF"/>
                </a:solidFill>
              </a:rPr>
              <a:t>branching factor</a:t>
            </a:r>
            <a:r>
              <a:rPr lang="en-US" sz="2000" smtClean="0"/>
              <a:t>, </a:t>
            </a:r>
            <a:r>
              <a:rPr lang="en-US" sz="2000" i="1" smtClean="0">
                <a:solidFill>
                  <a:srgbClr val="0000FF"/>
                </a:solidFill>
              </a:rPr>
              <a:t>m</a:t>
            </a:r>
            <a:r>
              <a:rPr lang="en-US" sz="2000" smtClean="0"/>
              <a:t> is the </a:t>
            </a:r>
            <a:r>
              <a:rPr lang="en-US" sz="2000" i="1" smtClean="0">
                <a:solidFill>
                  <a:srgbClr val="0000FF"/>
                </a:solidFill>
              </a:rPr>
              <a:t>maximum depth of the tree </a:t>
            </a:r>
          </a:p>
          <a:p>
            <a:pPr marL="342900" indent="-342900" eaLnBrk="0" hangingPunct="0">
              <a:spcBef>
                <a:spcPct val="20000"/>
              </a:spcBef>
              <a:buClr>
                <a:schemeClr val="tx1"/>
              </a:buClr>
            </a:pPr>
            <a:endParaRPr kumimoji="1" lang="en-US" sz="2000">
              <a:latin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371600" y="228600"/>
            <a:ext cx="6629400" cy="1143000"/>
          </a:xfrm>
        </p:spPr>
        <p:txBody>
          <a:bodyPr/>
          <a:lstStyle/>
          <a:p>
            <a:r>
              <a:rPr lang="en-US" smtClean="0"/>
              <a:t>Contoh 1</a:t>
            </a:r>
            <a:endParaRPr lang="en-GB" smtClean="0"/>
          </a:p>
        </p:txBody>
      </p:sp>
      <p:sp>
        <p:nvSpPr>
          <p:cNvPr id="6149" name="Rectangle 5"/>
          <p:cNvSpPr>
            <a:spLocks noGrp="1" noChangeArrowheads="1"/>
          </p:cNvSpPr>
          <p:nvPr>
            <p:ph idx="1"/>
          </p:nvPr>
        </p:nvSpPr>
        <p:spPr>
          <a:xfrm>
            <a:off x="838200" y="1371600"/>
            <a:ext cx="7772400" cy="4114800"/>
          </a:xfrm>
        </p:spPr>
        <p:txBody>
          <a:bodyPr rtlCol="0">
            <a:normAutofit lnSpcReduction="10000"/>
          </a:bodyPr>
          <a:lstStyle/>
          <a:p>
            <a:pPr marL="0" indent="0" fontAlgn="auto">
              <a:spcAft>
                <a:spcPts val="0"/>
              </a:spcAft>
              <a:buFontTx/>
              <a:buNone/>
              <a:defRPr/>
            </a:pPr>
            <a:r>
              <a:rPr lang="en-US" sz="2800" smtClean="0">
                <a:cs typeface="Times New Roman" pitchFamily="18" charset="0"/>
              </a:rPr>
              <a:t>Seorang petani ingin memindah dirinya sendiri, seekor serigala, seekor angsa gemuk, dan seikat padi yang berisi menyeberangi sungai. Sayangnya, perahunya sangat terbatas; dia hanya dapat membawa satu objek dalam satu penyeberangan. Dan lagi, dia tidak bisa meninggalkan serigala dan angsa dalam satu tempat, karena serigala akan memangsa angsa. Demikian pula dia tidak bisa meninggalkan angsa dengan padi dalam satu tempat.</a:t>
            </a:r>
            <a:r>
              <a:rPr lang="en-GB" sz="2800" smtClean="0"/>
              <a:t> </a:t>
            </a:r>
            <a:endParaRPr lang="en-US" sz="2800" smtClean="0"/>
          </a:p>
          <a:p>
            <a:pPr marL="0" indent="0" fontAlgn="auto">
              <a:spcAft>
                <a:spcPts val="0"/>
              </a:spcAft>
              <a:buFontTx/>
              <a:buNone/>
              <a:defRPr/>
            </a:pPr>
            <a:endParaRPr lang="en-GB" sz="28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Kelebihan DFS</a:t>
            </a:r>
            <a:endParaRPr lang="en-US"/>
          </a:p>
        </p:txBody>
      </p:sp>
      <p:sp>
        <p:nvSpPr>
          <p:cNvPr id="3" name="Content Placeholder 2"/>
          <p:cNvSpPr>
            <a:spLocks noGrp="1"/>
          </p:cNvSpPr>
          <p:nvPr>
            <p:ph idx="1"/>
          </p:nvPr>
        </p:nvSpPr>
        <p:spPr/>
        <p:txBody>
          <a:bodyPr/>
          <a:lstStyle/>
          <a:p>
            <a:r>
              <a:rPr lang="en-US" smtClean="0"/>
              <a:t>Membutuhkan memori yang relatif kecil, karena hanya node-node pada lintasan yang aktif saja yang disimpan.</a:t>
            </a:r>
          </a:p>
          <a:p>
            <a:r>
              <a:rPr lang="en-US" smtClean="0"/>
              <a:t>Secara kebetulan, metode DFS akan menemukan solusi tanpa harus menguji lebih banyak lagi dalam ruang keadaan.</a:t>
            </a:r>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Kelemahan DFS</a:t>
            </a:r>
            <a:endParaRPr lang="en-US"/>
          </a:p>
        </p:txBody>
      </p:sp>
      <p:sp>
        <p:nvSpPr>
          <p:cNvPr id="3" name="Content Placeholder 2"/>
          <p:cNvSpPr>
            <a:spLocks noGrp="1"/>
          </p:cNvSpPr>
          <p:nvPr>
            <p:ph idx="1"/>
          </p:nvPr>
        </p:nvSpPr>
        <p:spPr/>
        <p:txBody>
          <a:bodyPr/>
          <a:lstStyle/>
          <a:p>
            <a:r>
              <a:rPr lang="en-US" smtClean="0"/>
              <a:t>Memungkinkan tidak ditemukan tujuan yang diharapkan</a:t>
            </a:r>
          </a:p>
          <a:p>
            <a:r>
              <a:rPr lang="en-US" smtClean="0"/>
              <a:t>Hanya akan mendapatkan 1 solusi pada setiap pencarian</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828800" y="228600"/>
            <a:ext cx="6629400" cy="1143000"/>
          </a:xfrm>
        </p:spPr>
        <p:txBody>
          <a:bodyPr/>
          <a:lstStyle/>
          <a:p>
            <a:r>
              <a:rPr lang="en-US" smtClean="0"/>
              <a:t>State (ruang keadaan)</a:t>
            </a:r>
            <a:endParaRPr lang="en-GB" smtClean="0"/>
          </a:p>
        </p:txBody>
      </p:sp>
      <p:sp>
        <p:nvSpPr>
          <p:cNvPr id="6149" name="Rectangle 5"/>
          <p:cNvSpPr>
            <a:spLocks noGrp="1" noChangeArrowheads="1"/>
          </p:cNvSpPr>
          <p:nvPr>
            <p:ph idx="1"/>
          </p:nvPr>
        </p:nvSpPr>
        <p:spPr>
          <a:xfrm>
            <a:off x="838200" y="1676400"/>
            <a:ext cx="7772400" cy="2819400"/>
          </a:xfrm>
        </p:spPr>
        <p:txBody>
          <a:bodyPr/>
          <a:lstStyle/>
          <a:p>
            <a:r>
              <a:rPr lang="en-US" dirty="0" smtClean="0"/>
              <a:t>State </a:t>
            </a:r>
            <a:r>
              <a:rPr lang="en-US" dirty="0" smtClean="0">
                <a:sym typeface="Wingdings" pitchFamily="2" charset="2"/>
              </a:rPr>
              <a:t> </a:t>
            </a:r>
            <a:r>
              <a:rPr lang="en-US" dirty="0" smtClean="0"/>
              <a:t>(</a:t>
            </a:r>
            <a:r>
              <a:rPr lang="en-US" dirty="0" err="1" smtClean="0"/>
              <a:t>Serigala</a:t>
            </a:r>
            <a:r>
              <a:rPr lang="en-US" dirty="0" smtClean="0"/>
              <a:t>, </a:t>
            </a:r>
            <a:r>
              <a:rPr lang="en-US" dirty="0" err="1" smtClean="0"/>
              <a:t>Angsa</a:t>
            </a:r>
            <a:r>
              <a:rPr lang="en-US" dirty="0" smtClean="0"/>
              <a:t>, </a:t>
            </a:r>
            <a:r>
              <a:rPr lang="en-US" dirty="0" err="1" smtClean="0"/>
              <a:t>Padi</a:t>
            </a:r>
            <a:r>
              <a:rPr lang="en-US" dirty="0" smtClean="0"/>
              <a:t>, </a:t>
            </a:r>
            <a:r>
              <a:rPr lang="en-US" dirty="0" err="1" smtClean="0"/>
              <a:t>Petani</a:t>
            </a:r>
            <a:r>
              <a:rPr lang="en-US" dirty="0" smtClean="0"/>
              <a:t>)</a:t>
            </a:r>
            <a:endParaRPr lang="en-GB" dirty="0" smtClean="0"/>
          </a:p>
          <a:p>
            <a:r>
              <a:rPr lang="en-US" dirty="0" smtClean="0"/>
              <a:t>Daerah </a:t>
            </a:r>
            <a:r>
              <a:rPr lang="en-US" dirty="0" err="1" smtClean="0"/>
              <a:t>asal</a:t>
            </a:r>
            <a:r>
              <a:rPr lang="en-US" dirty="0" smtClean="0"/>
              <a:t> </a:t>
            </a:r>
            <a:r>
              <a:rPr lang="en-US" dirty="0" err="1" smtClean="0"/>
              <a:t>ketika</a:t>
            </a:r>
            <a:r>
              <a:rPr lang="en-US" dirty="0" smtClean="0"/>
              <a:t> </a:t>
            </a:r>
            <a:r>
              <a:rPr lang="en-US" dirty="0" err="1" smtClean="0"/>
              <a:t>hanya</a:t>
            </a:r>
            <a:r>
              <a:rPr lang="en-US" dirty="0" smtClean="0"/>
              <a:t> </a:t>
            </a:r>
            <a:r>
              <a:rPr lang="en-US" dirty="0" err="1" smtClean="0"/>
              <a:t>ada</a:t>
            </a:r>
            <a:r>
              <a:rPr lang="en-US" dirty="0" smtClean="0"/>
              <a:t> </a:t>
            </a:r>
            <a:r>
              <a:rPr lang="en-US" dirty="0" err="1" smtClean="0"/>
              <a:t>serigala</a:t>
            </a:r>
            <a:r>
              <a:rPr lang="en-US" dirty="0" smtClean="0"/>
              <a:t> </a:t>
            </a:r>
            <a:r>
              <a:rPr lang="en-US" dirty="0" err="1" smtClean="0"/>
              <a:t>dan</a:t>
            </a:r>
            <a:r>
              <a:rPr lang="en-US" dirty="0" smtClean="0"/>
              <a:t> </a:t>
            </a:r>
            <a:r>
              <a:rPr lang="en-US" dirty="0" err="1" smtClean="0"/>
              <a:t>padi</a:t>
            </a:r>
            <a:r>
              <a:rPr lang="en-US" dirty="0" smtClean="0"/>
              <a:t>, </a:t>
            </a:r>
            <a:r>
              <a:rPr lang="en-US" dirty="0" err="1" smtClean="0"/>
              <a:t>dapat</a:t>
            </a:r>
            <a:r>
              <a:rPr lang="en-US" dirty="0" smtClean="0"/>
              <a:t> </a:t>
            </a:r>
            <a:r>
              <a:rPr lang="en-US" dirty="0" err="1" smtClean="0"/>
              <a:t>direpresentasikan</a:t>
            </a:r>
            <a:r>
              <a:rPr lang="en-US" dirty="0" smtClean="0"/>
              <a:t> </a:t>
            </a:r>
            <a:r>
              <a:rPr lang="en-US" dirty="0" err="1" smtClean="0"/>
              <a:t>dengan</a:t>
            </a:r>
            <a:r>
              <a:rPr lang="en-US" dirty="0" smtClean="0"/>
              <a:t> state (1, 0, 1, 0), </a:t>
            </a:r>
            <a:r>
              <a:rPr lang="en-US" dirty="0" err="1" smtClean="0"/>
              <a:t>sedangkan</a:t>
            </a:r>
            <a:r>
              <a:rPr lang="en-US" dirty="0" smtClean="0"/>
              <a:t> </a:t>
            </a:r>
            <a:r>
              <a:rPr lang="en-US" dirty="0" err="1" smtClean="0"/>
              <a:t>daerah</a:t>
            </a:r>
            <a:r>
              <a:rPr lang="en-US" dirty="0" smtClean="0"/>
              <a:t> </a:t>
            </a:r>
            <a:r>
              <a:rPr lang="en-US" dirty="0" err="1" smtClean="0"/>
              <a:t>tujuan</a:t>
            </a:r>
            <a:r>
              <a:rPr lang="en-US" dirty="0" smtClean="0"/>
              <a:t> </a:t>
            </a:r>
            <a:r>
              <a:rPr lang="en-US" dirty="0" err="1" smtClean="0"/>
              <a:t>adalah</a:t>
            </a:r>
            <a:r>
              <a:rPr lang="en-US" dirty="0" smtClean="0"/>
              <a:t> (0, 1, 0, 1)</a:t>
            </a: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447800" y="381000"/>
            <a:ext cx="6629400" cy="1143000"/>
          </a:xfrm>
        </p:spPr>
        <p:txBody>
          <a:bodyPr/>
          <a:lstStyle/>
          <a:p>
            <a:r>
              <a:rPr lang="en-US" smtClean="0"/>
              <a:t>State awal dan tujuan</a:t>
            </a:r>
            <a:endParaRPr lang="en-GB" smtClean="0"/>
          </a:p>
        </p:txBody>
      </p:sp>
      <p:sp>
        <p:nvSpPr>
          <p:cNvPr id="7173" name="Rectangle 5"/>
          <p:cNvSpPr>
            <a:spLocks noGrp="1" noChangeArrowheads="1"/>
          </p:cNvSpPr>
          <p:nvPr>
            <p:ph idx="1"/>
          </p:nvPr>
        </p:nvSpPr>
        <p:spPr>
          <a:xfrm>
            <a:off x="762000" y="1676400"/>
            <a:ext cx="7772400" cy="3810000"/>
          </a:xfrm>
        </p:spPr>
        <p:txBody>
          <a:bodyPr/>
          <a:lstStyle/>
          <a:p>
            <a:r>
              <a:rPr lang="en-US" dirty="0" smtClean="0"/>
              <a:t>State </a:t>
            </a:r>
            <a:r>
              <a:rPr lang="en-US" dirty="0" err="1" smtClean="0"/>
              <a:t>awal</a:t>
            </a:r>
            <a:endParaRPr lang="en-US" dirty="0" smtClean="0"/>
          </a:p>
          <a:p>
            <a:pPr lvl="1"/>
            <a:r>
              <a:rPr lang="en-US" dirty="0" smtClean="0"/>
              <a:t>Daerah </a:t>
            </a:r>
            <a:r>
              <a:rPr lang="en-US" dirty="0" err="1" smtClean="0"/>
              <a:t>asal</a:t>
            </a:r>
            <a:r>
              <a:rPr lang="en-US" dirty="0" smtClean="0"/>
              <a:t>   </a:t>
            </a:r>
            <a:r>
              <a:rPr lang="en-US" dirty="0" smtClean="0">
                <a:sym typeface="Wingdings" pitchFamily="2" charset="2"/>
              </a:rPr>
              <a:t> (1, 1, 1, 1)</a:t>
            </a:r>
          </a:p>
          <a:p>
            <a:pPr lvl="1"/>
            <a:r>
              <a:rPr lang="en-US" dirty="0" err="1" smtClean="0">
                <a:sym typeface="Wingdings" pitchFamily="2" charset="2"/>
              </a:rPr>
              <a:t>Darah</a:t>
            </a:r>
            <a:r>
              <a:rPr lang="en-US" dirty="0" smtClean="0">
                <a:sym typeface="Wingdings" pitchFamily="2" charset="2"/>
              </a:rPr>
              <a:t> </a:t>
            </a:r>
            <a:r>
              <a:rPr lang="en-US" dirty="0" err="1" smtClean="0">
                <a:sym typeface="Wingdings" pitchFamily="2" charset="2"/>
              </a:rPr>
              <a:t>tujuan</a:t>
            </a:r>
            <a:r>
              <a:rPr lang="en-US" dirty="0" smtClean="0">
                <a:sym typeface="Wingdings" pitchFamily="2" charset="2"/>
              </a:rPr>
              <a:t>  (0, 0, 0, 0)</a:t>
            </a:r>
          </a:p>
          <a:p>
            <a:pPr lvl="1">
              <a:buFontTx/>
              <a:buNone/>
            </a:pPr>
            <a:endParaRPr lang="en-US" dirty="0" smtClean="0"/>
          </a:p>
          <a:p>
            <a:r>
              <a:rPr lang="en-US" dirty="0" smtClean="0"/>
              <a:t>State </a:t>
            </a:r>
            <a:r>
              <a:rPr lang="en-US" dirty="0" err="1" smtClean="0"/>
              <a:t>tujuan</a:t>
            </a:r>
            <a:endParaRPr lang="en-US" dirty="0" smtClean="0"/>
          </a:p>
          <a:p>
            <a:pPr lvl="1"/>
            <a:r>
              <a:rPr lang="en-US" dirty="0" smtClean="0"/>
              <a:t>Daerah </a:t>
            </a:r>
            <a:r>
              <a:rPr lang="en-US" dirty="0" err="1" smtClean="0"/>
              <a:t>asal</a:t>
            </a:r>
            <a:r>
              <a:rPr lang="en-US" dirty="0" smtClean="0"/>
              <a:t>   </a:t>
            </a:r>
            <a:r>
              <a:rPr lang="en-US" dirty="0" smtClean="0">
                <a:sym typeface="Wingdings" pitchFamily="2" charset="2"/>
              </a:rPr>
              <a:t> (0, 0, 0, 0)</a:t>
            </a:r>
          </a:p>
          <a:p>
            <a:pPr lvl="1"/>
            <a:r>
              <a:rPr lang="en-US" dirty="0" err="1" smtClean="0">
                <a:sym typeface="Wingdings" pitchFamily="2" charset="2"/>
              </a:rPr>
              <a:t>Darah</a:t>
            </a:r>
            <a:r>
              <a:rPr lang="en-US" dirty="0" smtClean="0">
                <a:sym typeface="Wingdings" pitchFamily="2" charset="2"/>
              </a:rPr>
              <a:t> </a:t>
            </a:r>
            <a:r>
              <a:rPr lang="en-US" dirty="0" err="1" smtClean="0">
                <a:sym typeface="Wingdings" pitchFamily="2" charset="2"/>
              </a:rPr>
              <a:t>tujuan</a:t>
            </a:r>
            <a:r>
              <a:rPr lang="en-US" dirty="0" smtClean="0">
                <a:sym typeface="Wingdings" pitchFamily="2" charset="2"/>
              </a:rPr>
              <a:t>  (1, 1, 1, 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1524000" y="381000"/>
            <a:ext cx="6629400" cy="1143000"/>
          </a:xfrm>
        </p:spPr>
        <p:txBody>
          <a:bodyPr/>
          <a:lstStyle/>
          <a:p>
            <a:r>
              <a:rPr lang="en-US" smtClean="0"/>
              <a:t>Rules</a:t>
            </a:r>
            <a:endParaRPr lang="en-GB" smtClean="0"/>
          </a:p>
        </p:txBody>
      </p:sp>
      <p:graphicFrame>
        <p:nvGraphicFramePr>
          <p:cNvPr id="9262" name="Group 46"/>
          <p:cNvGraphicFramePr>
            <a:graphicFrameLocks noGrp="1"/>
          </p:cNvGraphicFramePr>
          <p:nvPr/>
        </p:nvGraphicFramePr>
        <p:xfrm>
          <a:off x="1371600" y="1752600"/>
          <a:ext cx="6781800" cy="4013200"/>
        </p:xfrm>
        <a:graphic>
          <a:graphicData uri="http://schemas.openxmlformats.org/drawingml/2006/table">
            <a:tbl>
              <a:tblPr/>
              <a:tblGrid>
                <a:gridCol w="1828800"/>
                <a:gridCol w="4953000"/>
              </a:tblGrid>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Aturan ke</a:t>
                      </a:r>
                      <a:endParaRPr kumimoji="0" lang="en-GB"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Rule</a:t>
                      </a:r>
                      <a:endParaRPr kumimoji="0" lang="en-GB"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Angsa menyeberang bersama petani</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Padi menyeberang bersama petani</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Serigala menyeberang bersama petani</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Angsa kembali bersama petani</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Padi kembali bersama petani</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6</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Serigala kembali bersama petani</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7</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Petani kembali</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447800" y="228600"/>
            <a:ext cx="6629400" cy="1143000"/>
          </a:xfrm>
        </p:spPr>
        <p:txBody>
          <a:bodyPr/>
          <a:lstStyle/>
          <a:p>
            <a:r>
              <a:rPr lang="en-US" smtClean="0"/>
              <a:t>Contoh solusi</a:t>
            </a:r>
            <a:endParaRPr lang="en-GB" smtClean="0"/>
          </a:p>
        </p:txBody>
      </p:sp>
      <p:graphicFrame>
        <p:nvGraphicFramePr>
          <p:cNvPr id="10302" name="Group 62"/>
          <p:cNvGraphicFramePr>
            <a:graphicFrameLocks noGrp="1"/>
          </p:cNvGraphicFramePr>
          <p:nvPr/>
        </p:nvGraphicFramePr>
        <p:xfrm>
          <a:off x="1371600" y="1447800"/>
          <a:ext cx="6553200" cy="4553712"/>
        </p:xfrm>
        <a:graphic>
          <a:graphicData uri="http://schemas.openxmlformats.org/drawingml/2006/table">
            <a:tbl>
              <a:tblPr/>
              <a:tblGrid>
                <a:gridCol w="2184400"/>
                <a:gridCol w="2184400"/>
                <a:gridCol w="2184400"/>
              </a:tblGrid>
              <a:tr h="414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Daerah asal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 A, Pd, Pt)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Daerah tujuan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 A, Pd, Pt)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Rule yang dipakai</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r>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(1, 1, 1, 1)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(0, 0, 0, 0)</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(1, 0, 1, 0)</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(0, 1, 0, 1)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7</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(1, 0, 1, 1)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(0, 1, 0, 0)</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(0, 0, 1, 0)</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(1, 1, 0, 1)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(0, 1, 1, 1)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(1, 0, 0, 0)</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(0, 1, 0, 0)</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(1, 0, 1, 1)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7</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(0, 1, 0, 1)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(1, 0, 1, 0)</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(0, 0, 0, 0)</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(1, 1, 1, 1)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solusi</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1340</Words>
  <Application>Microsoft Office PowerPoint</Application>
  <PresentationFormat>On-screen Show (4:3)</PresentationFormat>
  <Paragraphs>445</Paragraphs>
  <Slides>51</Slides>
  <Notes>38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Algoritma Pencarian Blind</vt:lpstr>
      <vt:lpstr>Deskripsi</vt:lpstr>
      <vt:lpstr>Mendefinisikan permasalahan</vt:lpstr>
      <vt:lpstr>A unifying view (Newell and Simon)</vt:lpstr>
      <vt:lpstr>Contoh 1</vt:lpstr>
      <vt:lpstr>State (ruang keadaan)</vt:lpstr>
      <vt:lpstr>State awal dan tujuan</vt:lpstr>
      <vt:lpstr>Rules</vt:lpstr>
      <vt:lpstr>Contoh solusi</vt:lpstr>
      <vt:lpstr>PowerPoint Presentation</vt:lpstr>
      <vt:lpstr>Contoh 2 – Eight Puzzle</vt:lpstr>
      <vt:lpstr>State space of the 8-puzzle generated by “move blank” operations</vt:lpstr>
      <vt:lpstr>The 8-puzzle problem  as state space search</vt:lpstr>
      <vt:lpstr>State space of the 8-puzzle (repeated)</vt:lpstr>
      <vt:lpstr>Contoh 3 Traveling Salesperson Problem</vt:lpstr>
      <vt:lpstr>Traveling salesperson problem  as state space search</vt:lpstr>
      <vt:lpstr>Search of the traveling salesperson problem. (arc label = cost from root)</vt:lpstr>
      <vt:lpstr>Nearest neighbor path</vt:lpstr>
      <vt:lpstr>PowerPoint Presentation</vt:lpstr>
      <vt:lpstr>Breadth_first search algorithm</vt:lpstr>
      <vt:lpstr>Search strategies - BFS</vt:lpstr>
      <vt:lpstr>Breath-first search</vt:lpstr>
      <vt:lpstr>Breadth-first search</vt:lpstr>
      <vt:lpstr>Breadth-first search</vt:lpstr>
      <vt:lpstr>Breadth-first search</vt:lpstr>
      <vt:lpstr>Breadth-first search</vt:lpstr>
      <vt:lpstr>Graph for BFS and DFS (Fig. 3.13)</vt:lpstr>
      <vt:lpstr>Trace of BFS on the graph of Fig. 3.13</vt:lpstr>
      <vt:lpstr>Graph of Fig. 3.13 at iteration 6 of BFS</vt:lpstr>
      <vt:lpstr>PowerPoint Presentation</vt:lpstr>
      <vt:lpstr>Depth_first_search algorithm</vt:lpstr>
      <vt:lpstr>Search strategies - DFS</vt:lpstr>
      <vt:lpstr>Depth-first search</vt:lpstr>
      <vt:lpstr>Depth-first search</vt:lpstr>
      <vt:lpstr>Depth-first search</vt:lpstr>
      <vt:lpstr>Depth-first search</vt:lpstr>
      <vt:lpstr>Depth-first search</vt:lpstr>
      <vt:lpstr>Graph for BFS and DFS (Fig. 3.13)</vt:lpstr>
      <vt:lpstr>Trace of DFS on the graph of Fig. 3.13</vt:lpstr>
      <vt:lpstr>Graph of Fig. 3.13 at iteration 6 of DFS</vt:lpstr>
      <vt:lpstr>BFS, label = order state was removed from OPEN</vt:lpstr>
      <vt:lpstr>DFS with a depth bound of 5, label = order state was removed from OPEN</vt:lpstr>
      <vt:lpstr>“Blind search”</vt:lpstr>
      <vt:lpstr>Search strategies</vt:lpstr>
      <vt:lpstr>Properties of BFS dan DFS</vt:lpstr>
      <vt:lpstr>Properties of breadth-first search</vt:lpstr>
      <vt:lpstr>Kelebihan BFS</vt:lpstr>
      <vt:lpstr>Kelemahan BFS</vt:lpstr>
      <vt:lpstr>Properties of depth-first search</vt:lpstr>
      <vt:lpstr>Kelebihan DFS</vt:lpstr>
      <vt:lpstr>Kelemahan DFS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Algoritma Pencarian Blind</dc:title>
  <dc:creator>vaio</dc:creator>
  <cp:lastModifiedBy>User</cp:lastModifiedBy>
  <cp:revision>35</cp:revision>
  <dcterms:created xsi:type="dcterms:W3CDTF">2006-08-16T00:00:00Z</dcterms:created>
  <dcterms:modified xsi:type="dcterms:W3CDTF">2014-09-24T06:06:03Z</dcterms:modified>
</cp:coreProperties>
</file>