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eepis-its.edu/folder_images/2011/Logo_PENS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52400"/>
            <a:ext cx="1842114" cy="1752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eepis-its.edu/folder_images/2011/Logo_PEN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01379" cy="114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eepis-its.edu/folder_images/2011/Logo_PEN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01379" cy="114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eepis-its.edu/folder_images/2011/Logo_PEN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01379" cy="1143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548C9-C1A3-4105-8718-D96DDEAEDFBB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3790-0645-4286-A5DC-C1DA3369C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Algoritma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Struktur</a:t>
            </a:r>
            <a:r>
              <a:rPr lang="en-US" sz="4000" dirty="0" smtClean="0"/>
              <a:t> 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/>
              <a:t>Menggunakan</a:t>
            </a:r>
            <a:r>
              <a:rPr lang="en-US" sz="4000" dirty="0" smtClean="0"/>
              <a:t>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Semester 3</a:t>
            </a:r>
          </a:p>
          <a:p>
            <a:r>
              <a:rPr lang="en-US" sz="2800" dirty="0" smtClean="0"/>
              <a:t>Program D3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Informatika</a:t>
            </a:r>
            <a:endParaRPr lang="en-US" sz="2800" dirty="0" smtClean="0"/>
          </a:p>
          <a:p>
            <a:r>
              <a:rPr lang="en-US" sz="2800" dirty="0" smtClean="0"/>
              <a:t>PENS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Instalasi</a:t>
            </a:r>
            <a:r>
              <a:rPr lang="en-US" dirty="0" smtClean="0"/>
              <a:t> Java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Netbeans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smtClean="0"/>
              <a:t>OOP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Collection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smtClean="0"/>
              <a:t>Generic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Rekursif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Sorting  (2) Insertion – Selection - Bubble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Sorting  (2) Shell Sort +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Sorting  (1) Quick Sort+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Double Linked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Linked List Collection </a:t>
            </a:r>
            <a:r>
              <a:rPr lang="en-US" dirty="0" err="1" smtClean="0"/>
              <a:t>dan</a:t>
            </a:r>
            <a:r>
              <a:rPr lang="en-US" dirty="0" smtClean="0"/>
              <a:t> Circular Linked List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Stack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Queues </a:t>
            </a:r>
            <a:r>
              <a:rPr lang="en-US" dirty="0" err="1" smtClean="0"/>
              <a:t>dan</a:t>
            </a:r>
            <a:r>
              <a:rPr lang="en-US" dirty="0" smtClean="0"/>
              <a:t> Priority </a:t>
            </a:r>
            <a:r>
              <a:rPr lang="en-US" dirty="0"/>
              <a:t>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</a:t>
            </a:r>
            <a:r>
              <a:rPr lang="en-US" dirty="0"/>
              <a:t>Tree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Traversal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</a:t>
            </a:r>
            <a:r>
              <a:rPr lang="en-US" dirty="0"/>
              <a:t>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Traversal  </a:t>
            </a:r>
            <a:r>
              <a:rPr lang="en-US" dirty="0" smtClean="0"/>
              <a:t>&amp; </a:t>
            </a:r>
            <a:r>
              <a:rPr lang="en-US" dirty="0" err="1" smtClean="0"/>
              <a:t>Optimisasi</a:t>
            </a:r>
            <a:r>
              <a:rPr lang="en-US" dirty="0" smtClean="0"/>
              <a:t>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UTS : </a:t>
            </a:r>
            <a:r>
              <a:rPr lang="en-US" dirty="0"/>
              <a:t>35 % - 40 %</a:t>
            </a:r>
          </a:p>
          <a:p>
            <a:r>
              <a:rPr lang="en-US" dirty="0" smtClean="0"/>
              <a:t>UAS </a:t>
            </a:r>
            <a:r>
              <a:rPr lang="en-US" dirty="0" smtClean="0"/>
              <a:t>: </a:t>
            </a:r>
            <a:r>
              <a:rPr lang="en-US" dirty="0" smtClean="0"/>
              <a:t>40 </a:t>
            </a:r>
            <a:r>
              <a:rPr lang="en-US" dirty="0"/>
              <a:t>%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/>
              <a:t>: 20 </a:t>
            </a:r>
            <a:r>
              <a:rPr lang="en-US" dirty="0" smtClean="0"/>
              <a:t>% - 25%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Penilaian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pPr lvl="1"/>
            <a:r>
              <a:rPr lang="en-US" dirty="0" smtClean="0"/>
              <a:t>Post </a:t>
            </a:r>
            <a:r>
              <a:rPr lang="en-US" dirty="0"/>
              <a:t>Test </a:t>
            </a:r>
            <a:r>
              <a:rPr lang="en-US" dirty="0" smtClean="0"/>
              <a:t>: </a:t>
            </a:r>
            <a:r>
              <a:rPr lang="en-US" dirty="0" smtClean="0"/>
              <a:t>50%</a:t>
            </a:r>
            <a:endParaRPr lang="en-US" dirty="0" smtClean="0"/>
          </a:p>
          <a:p>
            <a:pPr lvl="1"/>
            <a:r>
              <a:rPr lang="en-US" dirty="0" smtClean="0"/>
              <a:t>Final Project </a:t>
            </a:r>
            <a:r>
              <a:rPr lang="en-US" dirty="0"/>
              <a:t>:  </a:t>
            </a:r>
            <a:r>
              <a:rPr lang="en-US" dirty="0" smtClean="0"/>
              <a:t>20%</a:t>
            </a:r>
            <a:endParaRPr lang="en-US" dirty="0"/>
          </a:p>
          <a:p>
            <a:pPr lvl="1"/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/>
              <a:t>Resmi</a:t>
            </a:r>
            <a:r>
              <a:rPr lang="en-US" dirty="0"/>
              <a:t> : </a:t>
            </a:r>
            <a:r>
              <a:rPr lang="en-US" dirty="0" smtClean="0"/>
              <a:t>30</a:t>
            </a:r>
            <a:r>
              <a:rPr lang="en-US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Algoritma dan Struktur Data Menggunakan Java</vt:lpstr>
      <vt:lpstr>Materi</vt:lpstr>
      <vt:lpstr>Penilaian Teori Algoritma dan Struktur Data</vt:lpstr>
      <vt:lpstr>Penilaian Praktikum Algoritma dan Struktur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Struktur Data Menggunakan Java</dc:title>
  <dc:creator>arna</dc:creator>
  <cp:lastModifiedBy>User</cp:lastModifiedBy>
  <cp:revision>43</cp:revision>
  <dcterms:created xsi:type="dcterms:W3CDTF">2012-08-27T07:25:07Z</dcterms:created>
  <dcterms:modified xsi:type="dcterms:W3CDTF">2016-08-29T06:08:36Z</dcterms:modified>
</cp:coreProperties>
</file>