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660" y="-1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ADD25-8893-3035-5151-17197EFFE5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140401-75BB-4F80-04E7-9E5A2B6A8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4EF7C-B6EE-2271-870F-4C66CE884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EDEEB-2AC0-681A-C92A-206C0FC0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56526-D6B1-E26A-2EDD-AA97EC16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144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6113-DB53-14AA-2E61-94DFFADE1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24AA24-7916-9AC3-5101-7A9AD25F9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BC73A-B276-2B6B-5CEC-E332E4C5E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3B80B-F5D5-4C65-FF7C-C56B66C3C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43856-1F5D-FC52-B2E8-5762502F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58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F1B16-1907-804D-09FE-9D967AEE4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FBABA5-6D6B-AA70-2D52-0D4B241D6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0E564-1048-C685-C301-2BC71B1D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185B9-030D-49FD-AA83-DD6E2B14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B22A1-78F8-9F2B-2DE0-E5CB28C5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473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C367C-49C1-F322-2014-58AD2C79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A49F2-B2D9-B5FE-14B0-8B525DA97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3905-9426-124B-65C7-5D4C378E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25D9C-EBAA-4F21-9AF0-AD4C3270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2D6EB-206B-646C-81B4-CE591408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03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F25D3-DDFD-9D0D-7199-AC7BC212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2927D-F018-9DF8-CD36-1D325E33A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89266-77DB-9FE2-D411-5EB5FB49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9EAB9-67CF-738F-B5AF-040EFA55B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60854-115D-840C-6F6C-BDE5DA47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8219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44EDF-B369-7EA0-ADCF-1EE197084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4450C-1D54-37B6-5DA0-F4FC753D3C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3B1C8-B325-3D66-E835-4A41DDB2F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AFDA8-C313-4ACB-CB8C-64BB30F0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1A672-5ED0-181A-00DA-358499B21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B9B7F-BDB3-7020-2DEC-418B5EF2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648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414F3-7B14-E18E-F8E5-3A0B64A8E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0F123-83A8-FF8D-18B1-5D224FE59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63F01D-AB26-E30C-544A-E737573CE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7E495-649A-944B-7D29-BB35FEE16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140644-1E52-F815-397C-9443A458DC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80BB51-73E0-3784-2139-42BBA140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8DD5BC-1D40-400E-9AEF-D4838BDA1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FC2651-8561-7D5C-2A9D-3E376F020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87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E59BD-D627-972C-CEFD-3756AE247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4E68F-BB70-4928-6155-FF81B8FAC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457B5-AE4D-9F60-53DA-6732E803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5DD30-1AC9-4BC2-7CCD-D51CE953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0666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04EE0-AA40-AE7D-200C-7E78AE90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0CDC57-81DA-E2D7-6912-2C5DB09EF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E7E96-E0E3-19C3-8B46-03872680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234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E19C8-065C-7B5D-31FA-B27590FC6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F693-C668-0BAD-BBD1-4750A438F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0FE07-3F36-1151-8526-877236863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8CEF5-A71A-50D3-BEB6-65562B5E3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2FEA7-EF15-6CFA-D6A3-8F80F94E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F0E20-6B82-1830-3882-8F6B439FE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802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F8F0B-3FC4-1F96-AF91-B9AB7B7C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66ADEE-FED9-2EB5-A378-77E684A48F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F43AF-29FE-9573-778C-87096548C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DDC38-5F99-EA13-B2D5-E5567125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F56E8-8987-15A2-D7C1-BAEBE51EE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8C80A-C90E-4155-C178-C1267267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99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2073C-97C8-A71B-B521-F71868E22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7B5B8-2676-A8DB-DE77-14B565590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92756-45E9-8016-2857-BA77B224E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E59E4C-7C31-42D3-914C-C6B3CECC6AC6}" type="datetimeFigureOut">
              <a:rPr lang="en-ID" smtClean="0"/>
              <a:t>23/04/2026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9D767-F0F3-33B3-F0EA-73ADE20AC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8FFD6-2645-1312-424A-C31EEACCD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0C1AA3-CB93-46C6-A94B-CBB2A0509A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80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06F21-F5A3-F405-D86D-70FCBE786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  <a:r>
              <a:rPr lang="en-US" dirty="0" err="1"/>
              <a:t>Rekursif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92F8D-6627-1F89-0861-0AC8BEBC4B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Deadline : 3 Mei 2026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58089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7675A-4B3A-F37C-46EC-A7677907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  <a:r>
              <a:rPr lang="en-US"/>
              <a:t>Rekursif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A6FA8-0F82-F163-A285-A900B30BE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Link</a:t>
            </a:r>
          </a:p>
          <a:p>
            <a:r>
              <a:rPr lang="en-US" dirty="0"/>
              <a:t>https://www.w3resource.com/c-programming-exercises/recursion/index.php </a:t>
            </a:r>
            <a:endParaRPr lang="en-US" dirty="0" smtClean="0"/>
          </a:p>
          <a:p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perorangan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 err="1" smtClean="0"/>
              <a:t>Soal</a:t>
            </a:r>
            <a:r>
              <a:rPr lang="en-US" dirty="0"/>
              <a:t> </a:t>
            </a:r>
            <a:r>
              <a:rPr lang="en-US" dirty="0" smtClean="0"/>
              <a:t>0. </a:t>
            </a:r>
            <a:r>
              <a:rPr lang="en-US" dirty="0" err="1" smtClean="0"/>
              <a:t>Menara</a:t>
            </a:r>
            <a:r>
              <a:rPr lang="en-US" dirty="0" smtClean="0"/>
              <a:t> Hanoi</a:t>
            </a:r>
            <a:endParaRPr lang="en-US" dirty="0"/>
          </a:p>
          <a:p>
            <a:r>
              <a:rPr lang="en-US" dirty="0"/>
              <a:t>Soal 1 – 21</a:t>
            </a:r>
          </a:p>
          <a:p>
            <a:endParaRPr lang="en-US" dirty="0"/>
          </a:p>
          <a:p>
            <a:r>
              <a:rPr lang="en-US" dirty="0" err="1"/>
              <a:t>Dikerjakan</a:t>
            </a:r>
            <a:r>
              <a:rPr lang="en-US" dirty="0"/>
              <a:t> di excel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4481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F7C7-11CE-8DAD-3CCF-AAC0DD24F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Soal 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62DAB4-A63E-9B16-522E-EB267F3856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106947"/>
              </p:ext>
            </p:extLst>
          </p:nvPr>
        </p:nvGraphicFramePr>
        <p:xfrm>
          <a:off x="457200" y="1825625"/>
          <a:ext cx="4538134" cy="311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710">
                  <a:extLst>
                    <a:ext uri="{9D8B030D-6E8A-4147-A177-3AD203B41FA5}">
                      <a16:colId xmlns:a16="http://schemas.microsoft.com/office/drawing/2014/main" val="1908781976"/>
                    </a:ext>
                  </a:extLst>
                </a:gridCol>
                <a:gridCol w="3461424">
                  <a:extLst>
                    <a:ext uri="{9D8B030D-6E8A-4147-A177-3AD203B41FA5}">
                      <a16:colId xmlns:a16="http://schemas.microsoft.com/office/drawing/2014/main" val="178858652"/>
                    </a:ext>
                  </a:extLst>
                </a:gridCol>
              </a:tblGrid>
              <a:tr h="3712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NRP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yang </a:t>
                      </a:r>
                      <a:r>
                        <a:rPr lang="en-US" dirty="0" err="1"/>
                        <a:t>dikerjakan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52826"/>
                  </a:ext>
                </a:extLst>
              </a:tr>
              <a:tr h="3712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 - 10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1 = NRP % </a:t>
                      </a:r>
                      <a:r>
                        <a:rPr lang="en-ID" dirty="0" smtClean="0"/>
                        <a:t>22</a:t>
                      </a:r>
                      <a:endParaRPr lang="en-ID" dirty="0" smtClean="0"/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2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+ 2</a:t>
                      </a:r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3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378747"/>
                  </a:ext>
                </a:extLst>
              </a:tr>
              <a:tr h="5574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11 - 20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1 = NRP % </a:t>
                      </a:r>
                      <a:r>
                        <a:rPr lang="en-ID" dirty="0" smtClean="0"/>
                        <a:t>22</a:t>
                      </a:r>
                      <a:endParaRPr lang="en-ID" dirty="0" smtClean="0"/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2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+ 4</a:t>
                      </a:r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3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+ 8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034047"/>
                  </a:ext>
                </a:extLst>
              </a:tr>
              <a:tr h="3712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21 - 30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1 = NRP % </a:t>
                      </a:r>
                      <a:r>
                        <a:rPr lang="en-ID" dirty="0" smtClean="0"/>
                        <a:t>22</a:t>
                      </a:r>
                      <a:endParaRPr lang="en-ID" dirty="0" smtClean="0"/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2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+ 6</a:t>
                      </a:r>
                    </a:p>
                    <a:p>
                      <a:r>
                        <a:rPr lang="en-ID" dirty="0" err="1" smtClean="0"/>
                        <a:t>Soal</a:t>
                      </a:r>
                      <a:r>
                        <a:rPr lang="en-ID" dirty="0" smtClean="0"/>
                        <a:t> 3 = NRP % </a:t>
                      </a:r>
                      <a:r>
                        <a:rPr lang="en-ID" dirty="0" smtClean="0"/>
                        <a:t>22 </a:t>
                      </a:r>
                      <a:r>
                        <a:rPr lang="en-ID" dirty="0" smtClean="0"/>
                        <a:t>+ 12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5718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695650"/>
              </p:ext>
            </p:extLst>
          </p:nvPr>
        </p:nvGraphicFramePr>
        <p:xfrm>
          <a:off x="5240866" y="1805517"/>
          <a:ext cx="6256866" cy="471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05">
                  <a:extLst>
                    <a:ext uri="{9D8B030D-6E8A-4147-A177-3AD203B41FA5}">
                      <a16:colId xmlns:a16="http://schemas.microsoft.com/office/drawing/2014/main" val="3340905927"/>
                    </a:ext>
                  </a:extLst>
                </a:gridCol>
                <a:gridCol w="2485596">
                  <a:extLst>
                    <a:ext uri="{9D8B030D-6E8A-4147-A177-3AD203B41FA5}">
                      <a16:colId xmlns:a16="http://schemas.microsoft.com/office/drawing/2014/main" val="198414274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301124913"/>
                    </a:ext>
                  </a:extLst>
                </a:gridCol>
                <a:gridCol w="2599265">
                  <a:extLst>
                    <a:ext uri="{9D8B030D-6E8A-4147-A177-3AD203B41FA5}">
                      <a16:colId xmlns:a16="http://schemas.microsoft.com/office/drawing/2014/main" val="777008157"/>
                    </a:ext>
                  </a:extLst>
                </a:gridCol>
              </a:tblGrid>
              <a:tr h="3863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NRP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yang </a:t>
                      </a:r>
                      <a:r>
                        <a:rPr lang="en-US" sz="1400" dirty="0" err="1"/>
                        <a:t>dikerjakan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smtClean="0"/>
                        <a:t>NRP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 yang </a:t>
                      </a:r>
                      <a:r>
                        <a:rPr lang="en-US" sz="1400" dirty="0" err="1" smtClean="0"/>
                        <a:t>dikerjakan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109166"/>
                  </a:ext>
                </a:extLst>
              </a:tr>
              <a:tr h="11817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1 = 1 % </a:t>
                      </a:r>
                      <a:r>
                        <a:rPr lang="en-ID" sz="1400" dirty="0" smtClean="0"/>
                        <a:t>22</a:t>
                      </a:r>
                      <a:endParaRPr lang="en-ID" sz="1400" dirty="0" smtClean="0"/>
                    </a:p>
                    <a:p>
                      <a:r>
                        <a:rPr lang="en-ID" sz="1400" dirty="0" smtClean="0"/>
                        <a:t>       = 1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2 = 1 + 2</a:t>
                      </a:r>
                    </a:p>
                    <a:p>
                      <a:r>
                        <a:rPr lang="en-ID" sz="1400" dirty="0" smtClean="0"/>
                        <a:t>       = 3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3 = 1 + 4</a:t>
                      </a:r>
                    </a:p>
                    <a:p>
                      <a:r>
                        <a:rPr lang="en-ID" sz="1400" dirty="0" smtClean="0"/>
                        <a:t>       = 5 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263997"/>
                  </a:ext>
                </a:extLst>
              </a:tr>
              <a:tr h="1499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1 = 11 % </a:t>
                      </a:r>
                      <a:r>
                        <a:rPr lang="en-ID" sz="1400" dirty="0" smtClean="0"/>
                        <a:t>22</a:t>
                      </a:r>
                      <a:endParaRPr lang="en-ID" sz="1400" dirty="0" smtClean="0"/>
                    </a:p>
                    <a:p>
                      <a:r>
                        <a:rPr lang="en-ID" sz="1400" dirty="0" smtClean="0"/>
                        <a:t>       = 11    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2 = 11 + 4</a:t>
                      </a:r>
                    </a:p>
                    <a:p>
                      <a:r>
                        <a:rPr lang="en-ID" sz="1400" dirty="0" smtClean="0"/>
                        <a:t>       = 15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3 = 11 + 8</a:t>
                      </a:r>
                    </a:p>
                    <a:p>
                      <a:r>
                        <a:rPr lang="en-ID" sz="1400" dirty="0" smtClean="0"/>
                        <a:t>       = 19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smtClean="0"/>
                        <a:t>15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1 = 15 % </a:t>
                      </a:r>
                      <a:r>
                        <a:rPr lang="en-ID" sz="1400" dirty="0" smtClean="0"/>
                        <a:t>22</a:t>
                      </a:r>
                      <a:endParaRPr lang="en-ID" sz="1400" dirty="0" smtClean="0"/>
                    </a:p>
                    <a:p>
                      <a:r>
                        <a:rPr lang="en-ID" sz="1400" dirty="0" smtClean="0"/>
                        <a:t>       = 15    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2 = 15 + 4</a:t>
                      </a:r>
                    </a:p>
                    <a:p>
                      <a:r>
                        <a:rPr lang="en-ID" sz="1400" dirty="0" smtClean="0"/>
                        <a:t>       = 19</a:t>
                      </a:r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3 = 15 + 8</a:t>
                      </a:r>
                    </a:p>
                    <a:p>
                      <a:r>
                        <a:rPr lang="en-ID" sz="1400" dirty="0" smtClean="0"/>
                        <a:t>       = </a:t>
                      </a:r>
                      <a:r>
                        <a:rPr lang="en-ID" sz="1400" dirty="0" smtClean="0"/>
                        <a:t>(23 </a:t>
                      </a:r>
                      <a:r>
                        <a:rPr lang="en-ID" sz="1400" dirty="0" smtClean="0"/>
                        <a:t>%</a:t>
                      </a:r>
                      <a:r>
                        <a:rPr lang="en-ID" sz="1400" baseline="0" dirty="0" smtClean="0"/>
                        <a:t> </a:t>
                      </a:r>
                      <a:r>
                        <a:rPr lang="en-ID" sz="1400" baseline="0" dirty="0" smtClean="0"/>
                        <a:t>22) </a:t>
                      </a:r>
                      <a:endParaRPr lang="en-ID" sz="1400" baseline="0" dirty="0" smtClean="0"/>
                    </a:p>
                    <a:p>
                      <a:r>
                        <a:rPr lang="en-ID" sz="1400" baseline="0" dirty="0" smtClean="0"/>
                        <a:t>       = </a:t>
                      </a:r>
                      <a:r>
                        <a:rPr lang="en-ID" sz="1400" baseline="0" dirty="0" smtClean="0"/>
                        <a:t>1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753581"/>
                  </a:ext>
                </a:extLst>
              </a:tr>
              <a:tr h="134088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25 - 30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1 =</a:t>
                      </a:r>
                      <a:r>
                        <a:rPr lang="en-ID" sz="1400" baseline="0" dirty="0" smtClean="0"/>
                        <a:t> 25</a:t>
                      </a:r>
                      <a:r>
                        <a:rPr lang="en-ID" sz="1400" dirty="0" smtClean="0"/>
                        <a:t> % </a:t>
                      </a:r>
                      <a:r>
                        <a:rPr lang="en-ID" sz="1400" dirty="0" smtClean="0"/>
                        <a:t>22</a:t>
                      </a:r>
                      <a:endParaRPr lang="en-ID" sz="1400" dirty="0" smtClean="0"/>
                    </a:p>
                    <a:p>
                      <a:r>
                        <a:rPr lang="en-ID" sz="1400" dirty="0" smtClean="0"/>
                        <a:t>       = </a:t>
                      </a:r>
                      <a:r>
                        <a:rPr lang="en-ID" sz="1400" dirty="0" smtClean="0"/>
                        <a:t>3</a:t>
                      </a:r>
                      <a:endParaRPr lang="en-ID" sz="1400" dirty="0" smtClean="0"/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2 = </a:t>
                      </a:r>
                      <a:r>
                        <a:rPr lang="en-ID" sz="1400" dirty="0" smtClean="0"/>
                        <a:t>3 </a:t>
                      </a:r>
                      <a:r>
                        <a:rPr lang="en-ID" sz="1400" dirty="0" smtClean="0"/>
                        <a:t>+ 6</a:t>
                      </a:r>
                    </a:p>
                    <a:p>
                      <a:r>
                        <a:rPr lang="en-ID" sz="1400" dirty="0" smtClean="0"/>
                        <a:t>       = </a:t>
                      </a:r>
                      <a:r>
                        <a:rPr lang="en-ID" sz="1400" dirty="0" smtClean="0"/>
                        <a:t>9</a:t>
                      </a:r>
                      <a:endParaRPr lang="en-ID" sz="1400" dirty="0" smtClean="0"/>
                    </a:p>
                    <a:p>
                      <a:r>
                        <a:rPr lang="en-ID" sz="1400" dirty="0" err="1" smtClean="0"/>
                        <a:t>Soal</a:t>
                      </a:r>
                      <a:r>
                        <a:rPr lang="en-ID" sz="1400" dirty="0" smtClean="0"/>
                        <a:t> 3 = </a:t>
                      </a:r>
                      <a:r>
                        <a:rPr lang="en-ID" sz="1400" dirty="0" smtClean="0"/>
                        <a:t>3 </a:t>
                      </a:r>
                      <a:r>
                        <a:rPr lang="en-ID" sz="1400" dirty="0" smtClean="0"/>
                        <a:t>+ 12</a:t>
                      </a:r>
                    </a:p>
                    <a:p>
                      <a:r>
                        <a:rPr lang="en-ID" sz="1400" dirty="0" smtClean="0"/>
                        <a:t>       = </a:t>
                      </a:r>
                      <a:r>
                        <a:rPr lang="en-ID" sz="1400" dirty="0" smtClean="0"/>
                        <a:t>15 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760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568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236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Praktikum Rekursif</vt:lpstr>
      <vt:lpstr>Praktikum Rekursif</vt:lpstr>
      <vt:lpstr>Soal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Rekursif</dc:title>
  <dc:creator>yuliana setiowati</dc:creator>
  <cp:lastModifiedBy>Yuliana</cp:lastModifiedBy>
  <cp:revision>17</cp:revision>
  <dcterms:created xsi:type="dcterms:W3CDTF">2026-04-15T05:55:24Z</dcterms:created>
  <dcterms:modified xsi:type="dcterms:W3CDTF">2026-04-23T08:10:42Z</dcterms:modified>
</cp:coreProperties>
</file>