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2303-80E9-7F4C-B9C5-2562A6477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FA593-C51E-5F7D-A0CC-043B674DE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A2558-15BB-11C0-3783-9A5BA882D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F3A33-4AF6-3DF9-7CB0-6BCD50DB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18C14-8D30-1CF6-30E7-2EFA7B3F9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489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62475-A041-B152-57D8-FE0301CDA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1EC44-D969-9A7A-8203-57080DB51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29A6A-C8E3-62C6-E1BD-239F73EBB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1D2EA-1247-6CF9-AC87-8242E90DB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A78D7-9EBB-24B3-3429-A0A4AE16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306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FE3CA-8B5D-4C6B-36DB-02B45A1FD2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19C25-F397-89AD-C58D-2ED2025BB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DDB29-E47D-7806-F252-AFA769201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02889-142F-87B5-6842-BACE5C95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F0E9F-F5DC-8F37-79CC-618C79D0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101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CBD71-D06C-F220-1FDA-A2C71EDB8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8CBCA-C120-FEE2-0FA4-865E51B19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78792-6D6D-0E7F-F321-05609EC7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59AEC-70FB-A691-514C-180ABB63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12974-7F54-3961-C2AE-2586A55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178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2FAE3-5F64-5606-6CDC-14CA3E529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51207-7047-86E9-AB92-AA60CAFD1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7039C-D3F1-52C4-64A8-7DADA1F1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EA7F3-F937-462B-9BC2-D227A57EB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4015-1CA8-ABF2-400A-0DDB6623F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453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937E-4B67-A4B6-DFB2-576A13885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D7183-8AE2-FD0E-65B7-B9DF6E87D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79D3E6-AFAF-8B0F-7CE5-B67726453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254E3-1EA0-2F1C-2FA1-0F5E3328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1E2B8-48BB-C9A6-EF7E-511137DCA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5FCDB-FF27-4E17-5719-DC1466A6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93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FE8AF-40BB-49BA-36CB-41B17C06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57C85-5C38-5B64-D09B-9C656F484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644B7-E5A0-36F6-BB9C-6076D6375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D4D7E7-C5B4-50A6-E7ED-799EAE3F4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B6F5D-33C3-28E4-454F-CB88CE792E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0FF3F3-F5A5-6C31-0F37-2B5E21E4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0453F2-2526-14C2-7E96-CA0990E8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8118C5-7EC1-B79B-1B60-FD3C9C71E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785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BA6E-6C5C-D10C-D2EF-F7AB850A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C47034-5FDC-A6AF-BB91-8FA79AC6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CB3FF1-D55C-5222-6607-56F08993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F6F38-38AE-0DAB-E68F-D53D930CB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793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FA25BD-6FB0-B5AE-A622-0C51D244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A11B66-4D70-C8A6-2304-0BB805F88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5C80C-A0FA-974A-B0C9-7864D559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311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248B-0989-AFC5-FE0A-5ECE15D8E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B3235-627C-94BA-E5DF-386A99957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762BB1-8F24-7EA9-87A6-1EB08186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085AD-2146-B465-DA35-FF2C6CBDE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65A76-1CB1-3260-962B-4912EC1B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C2F80-6420-AB86-69D6-C170C700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9222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B9D2-DCED-09DF-986E-1ABF07FF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5F7BF1-BF02-719B-D173-C8AF9EC6C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1F869-264A-FC80-6694-B6C03BCD1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BA2B2-F7D8-747C-6B16-4AA801781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A6242-F542-6DBB-E35E-28D8BEA8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F8970-A57C-E29D-0444-DFC36C3ED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218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0418BC-9DC2-78BA-26B2-206AF3FE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14C7B-A810-5872-BFA4-10185283E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DBC3-E849-C739-2F87-4411253E9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425251-2EF5-4CD1-B13D-9C84416ED0D7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2E451-3579-0687-1B17-879EB424E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28905-0342-9CB3-6B6D-EC6A8D81E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1D0108-0656-4FDA-B907-A33FADAC484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42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4381B-14C5-D54F-A5FD-2881DB5275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Single Linked List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AAE6E-09F0-F59F-C10A-77C065C9FD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</a:p>
          <a:p>
            <a:r>
              <a:rPr lang="en-US" dirty="0"/>
              <a:t>Deadline : </a:t>
            </a:r>
            <a:r>
              <a:rPr lang="en-US" dirty="0" err="1"/>
              <a:t>Minggu</a:t>
            </a:r>
            <a:r>
              <a:rPr lang="en-US" dirty="0"/>
              <a:t>, 26 April 2026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4813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6BC53-DFEC-0458-29E5-CA2C36BB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Praktikum</a:t>
            </a:r>
            <a:r>
              <a:rPr lang="en-US" dirty="0"/>
              <a:t> SLL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53DAC-9F37-38FD-26CB-E6390B72D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single linked list (SLL).</a:t>
            </a:r>
          </a:p>
          <a:p>
            <a:r>
              <a:rPr lang="en-US" dirty="0"/>
              <a:t>Studi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1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r>
              <a:rPr lang="en-US" dirty="0"/>
              <a:t>Studi </a:t>
            </a:r>
            <a:r>
              <a:rPr lang="en-US" dirty="0" err="1"/>
              <a:t>kasus</a:t>
            </a:r>
            <a:r>
              <a:rPr lang="en-US" dirty="0"/>
              <a:t> pada SLL </a:t>
            </a:r>
            <a:r>
              <a:rPr lang="en-US" dirty="0" err="1"/>
              <a:t>adalah</a:t>
            </a:r>
            <a:r>
              <a:rPr lang="en-US" dirty="0"/>
              <a:t> SLL </a:t>
            </a:r>
            <a:r>
              <a:rPr lang="en-US" dirty="0" err="1"/>
              <a:t>dengan</a:t>
            </a:r>
            <a:r>
              <a:rPr lang="en-US" dirty="0"/>
              <a:t> node yang </a:t>
            </a:r>
            <a:r>
              <a:rPr lang="en-US" dirty="0" err="1"/>
              <a:t>berisi</a:t>
            </a:r>
            <a:r>
              <a:rPr lang="en-US" dirty="0"/>
              <a:t> data struct. </a:t>
            </a:r>
          </a:p>
          <a:p>
            <a:r>
              <a:rPr lang="en-US" dirty="0"/>
              <a:t>Data pada SLL </a:t>
            </a:r>
            <a:r>
              <a:rPr lang="en-US" dirty="0" err="1"/>
              <a:t>merupakan</a:t>
            </a:r>
            <a:r>
              <a:rPr lang="en-US" dirty="0"/>
              <a:t> data struct minimal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data.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data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struct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nrp</a:t>
            </a:r>
            <a:r>
              <a:rPr lang="en-US" dirty="0"/>
              <a:t> (</a:t>
            </a:r>
            <a:r>
              <a:rPr lang="en-US" dirty="0" err="1"/>
              <a:t>tipe</a:t>
            </a:r>
            <a:r>
              <a:rPr lang="en-US" dirty="0"/>
              <a:t> array of char), nama (</a:t>
            </a:r>
            <a:r>
              <a:rPr lang="en-US" dirty="0" err="1"/>
              <a:t>tipe</a:t>
            </a:r>
            <a:r>
              <a:rPr lang="en-US" dirty="0"/>
              <a:t> array of char), dan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(</a:t>
            </a:r>
            <a:r>
              <a:rPr lang="en-US" dirty="0" err="1"/>
              <a:t>tipe</a:t>
            </a:r>
            <a:r>
              <a:rPr lang="en-US" dirty="0"/>
              <a:t> struct </a:t>
            </a:r>
            <a:r>
              <a:rPr lang="en-US" dirty="0" err="1"/>
              <a:t>tanggal</a:t>
            </a:r>
            <a:r>
              <a:rPr lang="en-US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678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20B2-4E83-773D-6F4A-86EFCF4DA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Video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0B47A-697F-87A1-7086-28C604C9E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video </a:t>
            </a:r>
            <a:r>
              <a:rPr lang="en-US" dirty="0" err="1"/>
              <a:t>presentasi</a:t>
            </a:r>
            <a:endParaRPr lang="en-US" dirty="0"/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di video </a:t>
            </a:r>
            <a:r>
              <a:rPr lang="en-US" dirty="0" err="1"/>
              <a:t>tsb</a:t>
            </a:r>
            <a:endParaRPr lang="en-US" dirty="0"/>
          </a:p>
          <a:p>
            <a:r>
              <a:rPr lang="en-US" dirty="0"/>
              <a:t>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dan nama </a:t>
            </a:r>
            <a:r>
              <a:rPr lang="en-US" dirty="0" err="1"/>
              <a:t>anggota</a:t>
            </a:r>
            <a:endParaRPr lang="en-US" dirty="0"/>
          </a:p>
          <a:p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namanya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5497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B7818-33F7-630D-BC63-83A7A83B8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 </a:t>
            </a:r>
            <a:r>
              <a:rPr lang="en-US" dirty="0" err="1"/>
              <a:t>Presentasi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7A1F-8A3A-3100-1180-C799599F0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Membuat</a:t>
            </a:r>
            <a:r>
              <a:rPr lang="en-US" dirty="0"/>
              <a:t> PPT</a:t>
            </a:r>
          </a:p>
          <a:p>
            <a:pPr lvl="1"/>
            <a:r>
              <a:rPr lang="en-US" dirty="0" err="1"/>
              <a:t>Menjelaskan</a:t>
            </a:r>
            <a:r>
              <a:rPr lang="en-US" dirty="0"/>
              <a:t> data pada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SLL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(Gambar SLL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struct yang </a:t>
            </a:r>
            <a:r>
              <a:rPr lang="en-US" dirty="0" err="1"/>
              <a:t>digunakan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Menjelaskan</a:t>
            </a:r>
            <a:r>
              <a:rPr lang="en-US" dirty="0"/>
              <a:t> minimal </a:t>
            </a:r>
            <a:r>
              <a:rPr lang="en-US" dirty="0" err="1"/>
              <a:t>sisip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sisip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, hapus </a:t>
            </a:r>
            <a:r>
              <a:rPr lang="en-US" dirty="0" err="1"/>
              <a:t>awal</a:t>
            </a:r>
            <a:r>
              <a:rPr lang="en-US" dirty="0"/>
              <a:t> dan hapus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struct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tsb</a:t>
            </a:r>
            <a:endParaRPr lang="en-US" dirty="0"/>
          </a:p>
          <a:p>
            <a:r>
              <a:rPr lang="en-US" dirty="0"/>
              <a:t>Output SLL</a:t>
            </a:r>
          </a:p>
          <a:p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program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30553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181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Single Linked List</vt:lpstr>
      <vt:lpstr>Tugas Praktikum SLL</vt:lpstr>
      <vt:lpstr>Tugas Membuat Video</vt:lpstr>
      <vt:lpstr>Isi Presentasi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Linked List</dc:title>
  <dc:creator>yuliana setiowati</dc:creator>
  <cp:lastModifiedBy>Yuliana</cp:lastModifiedBy>
  <cp:revision>9</cp:revision>
  <dcterms:created xsi:type="dcterms:W3CDTF">2026-04-15T03:30:02Z</dcterms:created>
  <dcterms:modified xsi:type="dcterms:W3CDTF">2026-04-15T13:59:56Z</dcterms:modified>
</cp:coreProperties>
</file>