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A57B9-859E-4206-B619-85F531399CE8}" type="datetimeFigureOut">
              <a:rPr lang="en-AU" smtClean="0"/>
              <a:t>30/12/2015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DA81F-2126-41B4-8E98-1FB0F2858E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3090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DA81F-2126-41B4-8E98-1FB0F2858ED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6641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EF33E-A378-4427-864A-F336FE30A2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Polimorfisme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080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-10886"/>
            <a:ext cx="4956437" cy="679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593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Penambahan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Pada</a:t>
            </a:r>
            <a:r>
              <a:rPr lang="en-AU" dirty="0" smtClean="0"/>
              <a:t> class Shape </a:t>
            </a:r>
            <a:r>
              <a:rPr lang="en-AU" dirty="0" err="1" smtClean="0"/>
              <a:t>ditambahkan</a:t>
            </a:r>
            <a:r>
              <a:rPr lang="en-AU" dirty="0" smtClean="0"/>
              <a:t> </a:t>
            </a:r>
            <a:r>
              <a:rPr lang="en-AU" dirty="0" err="1" smtClean="0"/>
              <a:t>posisi</a:t>
            </a:r>
            <a:r>
              <a:rPr lang="en-AU" dirty="0" smtClean="0"/>
              <a:t> </a:t>
            </a:r>
            <a:r>
              <a:rPr lang="en-AU" dirty="0" err="1" smtClean="0"/>
              <a:t>daro</a:t>
            </a:r>
            <a:r>
              <a:rPr lang="en-AU" dirty="0" smtClean="0"/>
              <a:t> object </a:t>
            </a:r>
            <a:r>
              <a:rPr lang="en-AU" dirty="0" err="1" smtClean="0"/>
              <a:t>yaitu</a:t>
            </a:r>
            <a:r>
              <a:rPr lang="en-AU" dirty="0" smtClean="0"/>
              <a:t> x </a:t>
            </a:r>
            <a:r>
              <a:rPr lang="en-AU" dirty="0" err="1" smtClean="0"/>
              <a:t>dan</a:t>
            </a:r>
            <a:r>
              <a:rPr lang="en-AU" dirty="0" smtClean="0"/>
              <a:t> y</a:t>
            </a:r>
          </a:p>
          <a:p>
            <a:r>
              <a:rPr lang="en-AU" dirty="0" err="1" smtClean="0"/>
              <a:t>Ubahlah</a:t>
            </a:r>
            <a:r>
              <a:rPr lang="en-AU" dirty="0" smtClean="0"/>
              <a:t> class Shape </a:t>
            </a:r>
            <a:r>
              <a:rPr lang="en-AU" dirty="0" err="1" smtClean="0"/>
              <a:t>menjadi</a:t>
            </a:r>
            <a:r>
              <a:rPr lang="en-AU" dirty="0" smtClean="0"/>
              <a:t> class Abstract</a:t>
            </a:r>
          </a:p>
          <a:p>
            <a:r>
              <a:rPr lang="en-AU" dirty="0" err="1" smtClean="0"/>
              <a:t>Tambahkan</a:t>
            </a:r>
            <a:r>
              <a:rPr lang="en-AU" dirty="0" smtClean="0"/>
              <a:t> method abstract</a:t>
            </a:r>
          </a:p>
          <a:p>
            <a:pPr lvl="1"/>
            <a:r>
              <a:rPr lang="en-AU" dirty="0" err="1" smtClean="0"/>
              <a:t>getArea</a:t>
            </a:r>
            <a:r>
              <a:rPr lang="en-AU" dirty="0" smtClean="0"/>
              <a:t>():double</a:t>
            </a:r>
          </a:p>
          <a:p>
            <a:pPr lvl="1"/>
            <a:r>
              <a:rPr lang="en-AU" dirty="0" err="1" smtClean="0"/>
              <a:t>getPerimeter</a:t>
            </a:r>
            <a:r>
              <a:rPr lang="en-AU" dirty="0" smtClean="0"/>
              <a:t>():double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40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Polymorphic assignment statements</a:t>
            </a:r>
            <a:br>
              <a:rPr lang="en-US" sz="3600" dirty="0" smtClean="0"/>
            </a:br>
            <a:r>
              <a:rPr lang="en-US" sz="3600" dirty="0" smtClean="0"/>
              <a:t>          </a:t>
            </a:r>
            <a:r>
              <a:rPr lang="en-US" sz="3600" dirty="0" err="1" smtClean="0"/>
              <a:t>Contoh</a:t>
            </a:r>
            <a:r>
              <a:rPr lang="en-US" sz="3600" dirty="0" smtClean="0"/>
              <a:t> 2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E445E5-592B-47AD-B1A8-A9B183F0BC9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600200"/>
            <a:ext cx="4114800" cy="397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066800"/>
            <a:ext cx="3962400" cy="5615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791200" y="5486401"/>
            <a:ext cx="2743200" cy="584775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Area = 25 (area triangle) </a:t>
            </a:r>
          </a:p>
          <a:p>
            <a:r>
              <a:rPr lang="en-US" sz="1600" b="1" dirty="0" smtClean="0"/>
              <a:t>or Area = 50 (area </a:t>
            </a:r>
            <a:r>
              <a:rPr lang="en-US" sz="1600" b="1" dirty="0" err="1" smtClean="0"/>
              <a:t>rect</a:t>
            </a:r>
            <a:r>
              <a:rPr lang="en-US" sz="1600" b="1" dirty="0" smtClean="0"/>
              <a:t>)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908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49</Words>
  <Application>Microsoft Office PowerPoint</Application>
  <PresentationFormat>On-screen Show (4:3)</PresentationFormat>
  <Paragraphs>13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Polimorfisme</vt:lpstr>
      <vt:lpstr>PowerPoint Presentation</vt:lpstr>
      <vt:lpstr>Penambahan</vt:lpstr>
      <vt:lpstr>Polymorphic assignment statements           Contoh 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yuliana</dc:creator>
  <cp:lastModifiedBy>User</cp:lastModifiedBy>
  <cp:revision>7</cp:revision>
  <dcterms:created xsi:type="dcterms:W3CDTF">2006-08-16T00:00:00Z</dcterms:created>
  <dcterms:modified xsi:type="dcterms:W3CDTF">2015-12-30T12:49:40Z</dcterms:modified>
</cp:coreProperties>
</file>