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7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err="1" smtClean="0"/>
              <a:t>Praktikum</a:t>
            </a:r>
            <a:r>
              <a:rPr lang="en-AU" dirty="0" smtClean="0"/>
              <a:t> PBO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Array </a:t>
            </a:r>
            <a:r>
              <a:rPr lang="en-AU" dirty="0" err="1"/>
              <a:t>dan</a:t>
            </a:r>
            <a:r>
              <a:rPr lang="en-AU" dirty="0"/>
              <a:t> Class</a:t>
            </a:r>
          </a:p>
        </p:txBody>
      </p:sp>
    </p:spTree>
    <p:extLst>
      <p:ext uri="{BB962C8B-B14F-4D97-AF65-F5344CB8AC3E}">
        <p14:creationId xmlns:p14="http://schemas.microsoft.com/office/powerpoint/2010/main" val="3403263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Latihan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err="1" smtClean="0"/>
              <a:t>Tampilkan</a:t>
            </a:r>
            <a:r>
              <a:rPr lang="en-AU" dirty="0" smtClean="0"/>
              <a:t> Prodi TI D4 yang </a:t>
            </a:r>
            <a:r>
              <a:rPr lang="en-AU" dirty="0" err="1" smtClean="0"/>
              <a:t>terdapat</a:t>
            </a:r>
            <a:r>
              <a:rPr lang="en-AU" dirty="0" smtClean="0"/>
              <a:t> </a:t>
            </a:r>
            <a:r>
              <a:rPr lang="en-AU" dirty="0" err="1" smtClean="0"/>
              <a:t>dua</a:t>
            </a:r>
            <a:r>
              <a:rPr lang="en-AU" dirty="0" smtClean="0"/>
              <a:t> </a:t>
            </a:r>
            <a:r>
              <a:rPr lang="en-AU" dirty="0" err="1" smtClean="0"/>
              <a:t>Kelas</a:t>
            </a:r>
            <a:r>
              <a:rPr lang="en-AU" dirty="0" smtClean="0"/>
              <a:t> 2D4A </a:t>
            </a:r>
            <a:r>
              <a:rPr lang="en-AU" dirty="0" err="1" smtClean="0"/>
              <a:t>dan</a:t>
            </a:r>
            <a:r>
              <a:rPr lang="en-AU" dirty="0" smtClean="0"/>
              <a:t> </a:t>
            </a:r>
            <a:r>
              <a:rPr lang="en-AU" smtClean="0"/>
              <a:t>2 D4B</a:t>
            </a:r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38260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Latihan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err="1" smtClean="0"/>
              <a:t>Buatlah</a:t>
            </a:r>
            <a:r>
              <a:rPr lang="en-AU" dirty="0" smtClean="0"/>
              <a:t> class </a:t>
            </a:r>
            <a:r>
              <a:rPr lang="en-AU" dirty="0" err="1" smtClean="0"/>
              <a:t>Mahasiswa</a:t>
            </a:r>
            <a:r>
              <a:rPr lang="en-AU" dirty="0" smtClean="0"/>
              <a:t> </a:t>
            </a:r>
            <a:r>
              <a:rPr lang="en-AU" dirty="0" err="1" smtClean="0"/>
              <a:t>dengan</a:t>
            </a:r>
            <a:r>
              <a:rPr lang="en-AU" dirty="0" smtClean="0"/>
              <a:t> </a:t>
            </a:r>
            <a:r>
              <a:rPr lang="en-AU" dirty="0" err="1" smtClean="0"/>
              <a:t>variabel</a:t>
            </a:r>
            <a:endParaRPr lang="en-AU" dirty="0" smtClean="0"/>
          </a:p>
          <a:p>
            <a:pPr lvl="1"/>
            <a:r>
              <a:rPr lang="en-AU" dirty="0" err="1"/>
              <a:t>n</a:t>
            </a:r>
            <a:r>
              <a:rPr lang="en-AU" dirty="0" err="1" smtClean="0"/>
              <a:t>rp</a:t>
            </a:r>
            <a:r>
              <a:rPr lang="en-AU" dirty="0" smtClean="0"/>
              <a:t> : String</a:t>
            </a:r>
          </a:p>
          <a:p>
            <a:pPr lvl="1"/>
            <a:r>
              <a:rPr lang="en-AU" dirty="0" err="1"/>
              <a:t>n</a:t>
            </a:r>
            <a:r>
              <a:rPr lang="en-AU" dirty="0" err="1" smtClean="0"/>
              <a:t>ama</a:t>
            </a:r>
            <a:r>
              <a:rPr lang="en-AU" dirty="0" smtClean="0"/>
              <a:t> : String</a:t>
            </a:r>
          </a:p>
          <a:p>
            <a:pPr lvl="1"/>
            <a:r>
              <a:rPr lang="en-AU" dirty="0" err="1"/>
              <a:t>i</a:t>
            </a:r>
            <a:r>
              <a:rPr lang="en-AU" dirty="0" err="1" smtClean="0"/>
              <a:t>pk</a:t>
            </a:r>
            <a:r>
              <a:rPr lang="en-AU" dirty="0" smtClean="0"/>
              <a:t> : double</a:t>
            </a:r>
          </a:p>
          <a:p>
            <a:pPr marL="457200" lvl="1" indent="0">
              <a:buNone/>
            </a:pPr>
            <a:endParaRPr lang="en-AU" dirty="0"/>
          </a:p>
          <a:p>
            <a:pPr marL="457200" lvl="1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31774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/>
              <a:t>Latihan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 err="1"/>
              <a:t>Buatlah</a:t>
            </a:r>
            <a:r>
              <a:rPr lang="en-AU" dirty="0"/>
              <a:t> class </a:t>
            </a:r>
            <a:r>
              <a:rPr lang="en-AU" dirty="0" err="1" smtClean="0"/>
              <a:t>Kelas</a:t>
            </a:r>
            <a:r>
              <a:rPr lang="en-AU" dirty="0" smtClean="0"/>
              <a:t> </a:t>
            </a:r>
            <a:r>
              <a:rPr lang="en-AU" dirty="0" err="1"/>
              <a:t>dengan</a:t>
            </a:r>
            <a:r>
              <a:rPr lang="en-AU" dirty="0"/>
              <a:t> </a:t>
            </a:r>
            <a:r>
              <a:rPr lang="en-AU" dirty="0" err="1"/>
              <a:t>variabel</a:t>
            </a:r>
            <a:endParaRPr lang="en-AU" dirty="0"/>
          </a:p>
          <a:p>
            <a:pPr lvl="1"/>
            <a:r>
              <a:rPr lang="en-AU" dirty="0" err="1" smtClean="0"/>
              <a:t>tingkat</a:t>
            </a:r>
            <a:r>
              <a:rPr lang="en-AU" dirty="0" smtClean="0"/>
              <a:t> : </a:t>
            </a:r>
            <a:r>
              <a:rPr lang="en-AU" dirty="0" err="1" smtClean="0"/>
              <a:t>int</a:t>
            </a:r>
            <a:endParaRPr lang="en-AU" dirty="0" smtClean="0"/>
          </a:p>
          <a:p>
            <a:pPr lvl="1"/>
            <a:r>
              <a:rPr lang="en-AU" dirty="0" err="1"/>
              <a:t>n</a:t>
            </a:r>
            <a:r>
              <a:rPr lang="en-AU" dirty="0" err="1" smtClean="0"/>
              <a:t>ama</a:t>
            </a:r>
            <a:r>
              <a:rPr lang="en-AU" dirty="0" smtClean="0"/>
              <a:t> : String</a:t>
            </a:r>
          </a:p>
          <a:p>
            <a:pPr lvl="1"/>
            <a:r>
              <a:rPr lang="en-AU" dirty="0" err="1" smtClean="0"/>
              <a:t>dosenWali</a:t>
            </a:r>
            <a:r>
              <a:rPr lang="en-AU" dirty="0" smtClean="0"/>
              <a:t> : String</a:t>
            </a:r>
          </a:p>
          <a:p>
            <a:pPr lvl="1"/>
            <a:r>
              <a:rPr lang="en-AU" dirty="0" smtClean="0"/>
              <a:t>rata2Ipk : double</a:t>
            </a:r>
          </a:p>
          <a:p>
            <a:pPr lvl="1"/>
            <a:r>
              <a:rPr lang="en-AU" dirty="0" err="1" smtClean="0"/>
              <a:t>dataMhs</a:t>
            </a:r>
            <a:r>
              <a:rPr lang="en-AU" dirty="0"/>
              <a:t> </a:t>
            </a:r>
            <a:r>
              <a:rPr lang="en-AU" dirty="0" smtClean="0"/>
              <a:t>: </a:t>
            </a:r>
            <a:r>
              <a:rPr lang="en-AU" dirty="0" err="1" smtClean="0"/>
              <a:t>Mahasiswa</a:t>
            </a:r>
            <a:r>
              <a:rPr lang="en-AU" dirty="0" smtClean="0"/>
              <a:t>[30]</a:t>
            </a:r>
          </a:p>
          <a:p>
            <a:pPr marL="457200" lvl="1" indent="0">
              <a:buNone/>
            </a:pPr>
            <a:endParaRPr lang="en-AU" dirty="0" smtClean="0"/>
          </a:p>
          <a:p>
            <a:pPr marL="457200" lvl="1" indent="0">
              <a:buNone/>
            </a:pPr>
            <a:r>
              <a:rPr lang="en-AU" dirty="0" smtClean="0"/>
              <a:t>Method</a:t>
            </a:r>
          </a:p>
          <a:p>
            <a:pPr lvl="1"/>
            <a:r>
              <a:rPr lang="en-AU" dirty="0" err="1" smtClean="0"/>
              <a:t>tambahMahasiswa</a:t>
            </a:r>
            <a:r>
              <a:rPr lang="en-AU" dirty="0" smtClean="0"/>
              <a:t>(</a:t>
            </a:r>
            <a:r>
              <a:rPr lang="en-AU" dirty="0" err="1" smtClean="0"/>
              <a:t>Mahasiswa</a:t>
            </a:r>
            <a:r>
              <a:rPr lang="en-AU" dirty="0" smtClean="0"/>
              <a:t> m) </a:t>
            </a:r>
            <a:r>
              <a:rPr lang="en-AU" dirty="0" smtClean="0">
                <a:sym typeface="Wingdings" pitchFamily="2" charset="2"/>
              </a:rPr>
              <a:t> </a:t>
            </a:r>
            <a:r>
              <a:rPr lang="en-AU" dirty="0" err="1" smtClean="0">
                <a:sym typeface="Wingdings" pitchFamily="2" charset="2"/>
              </a:rPr>
              <a:t>maks</a:t>
            </a:r>
            <a:r>
              <a:rPr lang="en-AU" dirty="0" smtClean="0">
                <a:sym typeface="Wingdings" pitchFamily="2" charset="2"/>
              </a:rPr>
              <a:t> : 30 </a:t>
            </a:r>
            <a:r>
              <a:rPr lang="en-AU" dirty="0" err="1" smtClean="0">
                <a:sym typeface="Wingdings" pitchFamily="2" charset="2"/>
              </a:rPr>
              <a:t>Mahasiswa</a:t>
            </a:r>
            <a:endParaRPr lang="en-AU" dirty="0" smtClean="0">
              <a:sym typeface="Wingdings" pitchFamily="2" charset="2"/>
            </a:endParaRPr>
          </a:p>
          <a:p>
            <a:pPr lvl="1"/>
            <a:endParaRPr lang="en-AU" dirty="0">
              <a:sym typeface="Wingdings" pitchFamily="2" charset="2"/>
            </a:endParaRPr>
          </a:p>
          <a:p>
            <a:pPr marL="457200" lvl="1" indent="0">
              <a:buNone/>
            </a:pPr>
            <a:endParaRPr lang="en-AU" dirty="0" smtClean="0"/>
          </a:p>
          <a:p>
            <a:pPr lvl="1"/>
            <a:endParaRPr lang="en-AU" dirty="0" smtClean="0"/>
          </a:p>
          <a:p>
            <a:pPr marL="457200" lvl="1" indent="0">
              <a:buNone/>
            </a:pPr>
            <a:endParaRPr lang="en-AU" dirty="0"/>
          </a:p>
          <a:p>
            <a:pPr marL="457200" lvl="1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30541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/>
              <a:t>Latihan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err="1"/>
              <a:t>Buatlah</a:t>
            </a:r>
            <a:r>
              <a:rPr lang="en-AU" dirty="0"/>
              <a:t> class </a:t>
            </a:r>
            <a:r>
              <a:rPr lang="en-AU" dirty="0" smtClean="0"/>
              <a:t>Prodi </a:t>
            </a:r>
            <a:r>
              <a:rPr lang="en-AU" dirty="0" err="1"/>
              <a:t>dengan</a:t>
            </a:r>
            <a:r>
              <a:rPr lang="en-AU" dirty="0"/>
              <a:t> </a:t>
            </a:r>
            <a:r>
              <a:rPr lang="en-AU" dirty="0" err="1" smtClean="0"/>
              <a:t>variabel</a:t>
            </a:r>
            <a:endParaRPr lang="en-AU" dirty="0" smtClean="0"/>
          </a:p>
          <a:p>
            <a:pPr lvl="1"/>
            <a:r>
              <a:rPr lang="en-AU" dirty="0" err="1"/>
              <a:t>n</a:t>
            </a:r>
            <a:r>
              <a:rPr lang="en-AU" dirty="0" err="1" smtClean="0"/>
              <a:t>ama</a:t>
            </a:r>
            <a:r>
              <a:rPr lang="en-AU" dirty="0" smtClean="0"/>
              <a:t> : String</a:t>
            </a:r>
          </a:p>
          <a:p>
            <a:pPr lvl="1"/>
            <a:r>
              <a:rPr lang="en-AU" dirty="0" err="1"/>
              <a:t>Kaprodi</a:t>
            </a:r>
            <a:r>
              <a:rPr lang="en-AU" dirty="0"/>
              <a:t> </a:t>
            </a:r>
            <a:r>
              <a:rPr lang="en-AU" dirty="0" smtClean="0"/>
              <a:t>: String</a:t>
            </a:r>
            <a:endParaRPr lang="en-AU" dirty="0"/>
          </a:p>
          <a:p>
            <a:pPr lvl="1"/>
            <a:r>
              <a:rPr lang="en-AU" dirty="0" err="1" smtClean="0"/>
              <a:t>dataKelas</a:t>
            </a:r>
            <a:r>
              <a:rPr lang="en-AU" dirty="0" smtClean="0"/>
              <a:t> : </a:t>
            </a:r>
            <a:r>
              <a:rPr lang="en-AU" dirty="0" err="1" smtClean="0"/>
              <a:t>Kelas</a:t>
            </a:r>
            <a:r>
              <a:rPr lang="en-AU" dirty="0" smtClean="0"/>
              <a:t>[2]</a:t>
            </a:r>
          </a:p>
          <a:p>
            <a:r>
              <a:rPr lang="en-AU" dirty="0" smtClean="0"/>
              <a:t>Method</a:t>
            </a:r>
          </a:p>
          <a:p>
            <a:pPr lvl="1"/>
            <a:r>
              <a:rPr lang="en-AU" dirty="0" err="1" smtClean="0"/>
              <a:t>tambahKelas</a:t>
            </a:r>
            <a:r>
              <a:rPr lang="en-AU" dirty="0" smtClean="0"/>
              <a:t>(</a:t>
            </a:r>
            <a:r>
              <a:rPr lang="en-AU" dirty="0" err="1" smtClean="0"/>
              <a:t>Kelas</a:t>
            </a:r>
            <a:r>
              <a:rPr lang="en-AU" dirty="0" smtClean="0"/>
              <a:t> k)</a:t>
            </a: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62997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84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Praktikum PBO</vt:lpstr>
      <vt:lpstr>Latihan</vt:lpstr>
      <vt:lpstr>Latihan</vt:lpstr>
      <vt:lpstr>Latihan</vt:lpstr>
      <vt:lpstr>Latihan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Praktikum Pemrograman Objek</dc:title>
  <dc:creator>yuliana</dc:creator>
  <cp:lastModifiedBy>User</cp:lastModifiedBy>
  <cp:revision>19</cp:revision>
  <dcterms:created xsi:type="dcterms:W3CDTF">2006-08-16T00:00:00Z</dcterms:created>
  <dcterms:modified xsi:type="dcterms:W3CDTF">2015-10-16T11:23:11Z</dcterms:modified>
</cp:coreProperties>
</file>