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err="1" smtClean="0"/>
              <a:t>Praktikum</a:t>
            </a:r>
            <a:r>
              <a:rPr lang="en-AU" dirty="0" smtClean="0"/>
              <a:t> PBO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 smtClean="0"/>
              <a:t>Pengambilan</a:t>
            </a:r>
            <a:r>
              <a:rPr lang="en-AU" dirty="0" smtClean="0"/>
              <a:t> </a:t>
            </a:r>
            <a:r>
              <a:rPr lang="en-AU" dirty="0" err="1" smtClean="0"/>
              <a:t>Keputusan</a:t>
            </a:r>
            <a:r>
              <a:rPr lang="en-AU" dirty="0" smtClean="0"/>
              <a:t> </a:t>
            </a:r>
            <a:r>
              <a:rPr lang="en-AU" dirty="0" err="1" smtClean="0"/>
              <a:t>dan</a:t>
            </a:r>
            <a:r>
              <a:rPr lang="en-AU" dirty="0" smtClean="0"/>
              <a:t> </a:t>
            </a:r>
            <a:r>
              <a:rPr lang="en-AU" dirty="0" err="1" smtClean="0"/>
              <a:t>Pengulangan</a:t>
            </a:r>
            <a:r>
              <a:rPr lang="en-AU" dirty="0" smtClean="0"/>
              <a:t> Proses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86342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Soal</a:t>
            </a:r>
            <a:r>
              <a:rPr lang="en-AU" dirty="0" smtClean="0"/>
              <a:t> 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AU" sz="1100" dirty="0"/>
              <a:t>public void foo( </a:t>
            </a:r>
            <a:r>
              <a:rPr lang="en-AU" sz="1100" dirty="0" err="1"/>
              <a:t>boolean</a:t>
            </a:r>
            <a:r>
              <a:rPr lang="en-AU" sz="1100" dirty="0"/>
              <a:t> a, </a:t>
            </a:r>
            <a:r>
              <a:rPr lang="en-AU" sz="1100" dirty="0" err="1"/>
              <a:t>boolean</a:t>
            </a:r>
            <a:r>
              <a:rPr lang="en-AU" sz="1100" dirty="0"/>
              <a:t> b)</a:t>
            </a:r>
          </a:p>
          <a:p>
            <a:pPr marL="0" indent="0">
              <a:buNone/>
            </a:pPr>
            <a:r>
              <a:rPr lang="en-AU" sz="1100" dirty="0"/>
              <a:t>{ 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if( a ) 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{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    </a:t>
            </a:r>
            <a:r>
              <a:rPr lang="en-AU" sz="1100" dirty="0" err="1"/>
              <a:t>System.out.println</a:t>
            </a:r>
            <a:r>
              <a:rPr lang="en-AU" sz="1100" dirty="0"/>
              <a:t>("A"); /* Line 5 */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} 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else if(a &amp;&amp; b) /* Line 7 */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{ 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    </a:t>
            </a:r>
            <a:r>
              <a:rPr lang="en-AU" sz="1100" dirty="0" err="1"/>
              <a:t>System.out.println</a:t>
            </a:r>
            <a:r>
              <a:rPr lang="en-AU" sz="1100" dirty="0"/>
              <a:t>( "A &amp;&amp; B"); 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} 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else /* Line 11 */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{ 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    if ( !b ) 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    {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        </a:t>
            </a:r>
            <a:r>
              <a:rPr lang="en-AU" sz="1100" dirty="0" err="1"/>
              <a:t>System.out.println</a:t>
            </a:r>
            <a:r>
              <a:rPr lang="en-AU" sz="1100" dirty="0"/>
              <a:t>( "</a:t>
            </a:r>
            <a:r>
              <a:rPr lang="en-AU" sz="1100" dirty="0" err="1"/>
              <a:t>notB</a:t>
            </a:r>
            <a:r>
              <a:rPr lang="en-AU" sz="1100" dirty="0"/>
              <a:t>") ;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    } 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    else 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    {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        </a:t>
            </a:r>
            <a:r>
              <a:rPr lang="en-AU" sz="1100" dirty="0" err="1"/>
              <a:t>System.out.println</a:t>
            </a:r>
            <a:r>
              <a:rPr lang="en-AU" sz="1100" dirty="0"/>
              <a:t>( "ELSE" ) ; 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    } 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    } 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}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 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A.  </a:t>
            </a:r>
            <a:r>
              <a:rPr lang="en-AU" sz="1100" dirty="0" err="1"/>
              <a:t>Jika</a:t>
            </a:r>
            <a:r>
              <a:rPr lang="en-AU" sz="1100" dirty="0"/>
              <a:t> a true </a:t>
            </a:r>
            <a:r>
              <a:rPr lang="en-AU" sz="1100" dirty="0" err="1"/>
              <a:t>dan</a:t>
            </a:r>
            <a:r>
              <a:rPr lang="en-AU" sz="1100" dirty="0"/>
              <a:t> b true </a:t>
            </a:r>
            <a:r>
              <a:rPr lang="en-AU" sz="1100" dirty="0" err="1"/>
              <a:t>maka</a:t>
            </a:r>
            <a:r>
              <a:rPr lang="en-AU" sz="1100" dirty="0"/>
              <a:t> output </a:t>
            </a:r>
            <a:r>
              <a:rPr lang="en-AU" sz="1100" dirty="0" err="1"/>
              <a:t>adalah</a:t>
            </a:r>
            <a:r>
              <a:rPr lang="en-AU" sz="1100" dirty="0"/>
              <a:t> "A &amp;&amp; B"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B.  </a:t>
            </a:r>
            <a:r>
              <a:rPr lang="en-AU" sz="1100" dirty="0" err="1"/>
              <a:t>Jika</a:t>
            </a:r>
            <a:r>
              <a:rPr lang="en-AU" sz="1100" dirty="0"/>
              <a:t> a true </a:t>
            </a:r>
            <a:r>
              <a:rPr lang="en-AU" sz="1100" dirty="0" err="1"/>
              <a:t>dan</a:t>
            </a:r>
            <a:r>
              <a:rPr lang="en-AU" sz="1100" dirty="0"/>
              <a:t> b false </a:t>
            </a:r>
            <a:r>
              <a:rPr lang="en-AU" sz="1100" dirty="0" err="1"/>
              <a:t>maka</a:t>
            </a:r>
            <a:r>
              <a:rPr lang="en-AU" sz="1100" dirty="0"/>
              <a:t> output </a:t>
            </a:r>
            <a:r>
              <a:rPr lang="en-AU" sz="1100" dirty="0" err="1"/>
              <a:t>adalah</a:t>
            </a:r>
            <a:r>
              <a:rPr lang="en-AU" sz="1100" dirty="0"/>
              <a:t> "</a:t>
            </a:r>
            <a:r>
              <a:rPr lang="en-AU" sz="1100" dirty="0" err="1"/>
              <a:t>notB</a:t>
            </a:r>
            <a:r>
              <a:rPr lang="en-AU" sz="1100" dirty="0"/>
              <a:t>"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C.	</a:t>
            </a:r>
            <a:r>
              <a:rPr lang="en-AU" sz="1100" dirty="0" err="1"/>
              <a:t>Jika</a:t>
            </a:r>
            <a:r>
              <a:rPr lang="en-AU" sz="1100" dirty="0"/>
              <a:t> a false </a:t>
            </a:r>
            <a:r>
              <a:rPr lang="en-AU" sz="1100" dirty="0" err="1"/>
              <a:t>dan</a:t>
            </a:r>
            <a:r>
              <a:rPr lang="en-AU" sz="1100" dirty="0"/>
              <a:t> b true </a:t>
            </a:r>
            <a:r>
              <a:rPr lang="en-AU" sz="1100" dirty="0" err="1"/>
              <a:t>maka</a:t>
            </a:r>
            <a:r>
              <a:rPr lang="en-AU" sz="1100" dirty="0"/>
              <a:t> output </a:t>
            </a:r>
            <a:r>
              <a:rPr lang="en-AU" sz="1100" dirty="0" err="1"/>
              <a:t>adalah</a:t>
            </a:r>
            <a:r>
              <a:rPr lang="en-AU" sz="1100" dirty="0"/>
              <a:t> "ELSE"</a:t>
            </a:r>
            <a:endParaRPr lang="en-AU" sz="1100" dirty="0"/>
          </a:p>
          <a:p>
            <a:pPr marL="0" indent="0">
              <a:buNone/>
            </a:pPr>
            <a:r>
              <a:rPr lang="en-AU" sz="1100" dirty="0"/>
              <a:t>D.	</a:t>
            </a:r>
            <a:r>
              <a:rPr lang="en-AU" sz="1100" dirty="0" err="1"/>
              <a:t>Jika</a:t>
            </a:r>
            <a:r>
              <a:rPr lang="en-AU" sz="1100" dirty="0"/>
              <a:t> a false </a:t>
            </a:r>
            <a:r>
              <a:rPr lang="en-AU" sz="1100" dirty="0" err="1"/>
              <a:t>dan</a:t>
            </a:r>
            <a:r>
              <a:rPr lang="en-AU" sz="1100" dirty="0"/>
              <a:t> b false </a:t>
            </a:r>
            <a:r>
              <a:rPr lang="en-AU" sz="1100" dirty="0" err="1"/>
              <a:t>maka</a:t>
            </a:r>
            <a:r>
              <a:rPr lang="en-AU" sz="1100" dirty="0"/>
              <a:t> output </a:t>
            </a:r>
            <a:r>
              <a:rPr lang="en-AU" sz="1100" dirty="0" err="1"/>
              <a:t>adalah</a:t>
            </a:r>
            <a:r>
              <a:rPr lang="en-AU" sz="1100" dirty="0"/>
              <a:t> "ELSE"</a:t>
            </a:r>
            <a:endParaRPr lang="en-AU" sz="1100" dirty="0"/>
          </a:p>
          <a:p>
            <a:pPr marL="0" indent="0">
              <a:buNone/>
            </a:pPr>
            <a:endParaRPr lang="en-AU" sz="1100" dirty="0"/>
          </a:p>
        </p:txBody>
      </p:sp>
    </p:spTree>
    <p:extLst>
      <p:ext uri="{BB962C8B-B14F-4D97-AF65-F5344CB8AC3E}">
        <p14:creationId xmlns:p14="http://schemas.microsoft.com/office/powerpoint/2010/main" val="646684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Soal</a:t>
            </a:r>
            <a:r>
              <a:rPr lang="en-AU" dirty="0" smtClean="0"/>
              <a:t> 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32500" lnSpcReduction="20000"/>
          </a:bodyPr>
          <a:lstStyle/>
          <a:p>
            <a:r>
              <a:rPr lang="en-AU" dirty="0"/>
              <a:t>public class Ebb {</a:t>
            </a:r>
          </a:p>
          <a:p>
            <a:r>
              <a:rPr lang="en-AU" dirty="0"/>
              <a:t>    static </a:t>
            </a:r>
            <a:r>
              <a:rPr lang="en-AU" dirty="0" err="1"/>
              <a:t>int</a:t>
            </a:r>
            <a:r>
              <a:rPr lang="en-AU" dirty="0"/>
              <a:t> x = 7;</a:t>
            </a:r>
          </a:p>
          <a:p>
            <a:r>
              <a:rPr lang="en-AU" dirty="0"/>
              <a:t>    public static void main(String[] </a:t>
            </a:r>
            <a:r>
              <a:rPr lang="en-AU" dirty="0" err="1"/>
              <a:t>args</a:t>
            </a:r>
            <a:r>
              <a:rPr lang="en-AU" dirty="0"/>
              <a:t>) {</a:t>
            </a:r>
          </a:p>
          <a:p>
            <a:r>
              <a:rPr lang="en-AU" dirty="0"/>
              <a:t>        String s = "";</a:t>
            </a:r>
          </a:p>
          <a:p>
            <a:r>
              <a:rPr lang="en-AU" dirty="0"/>
              <a:t>        for (</a:t>
            </a:r>
            <a:r>
              <a:rPr lang="en-AU" dirty="0" err="1"/>
              <a:t>int</a:t>
            </a:r>
            <a:r>
              <a:rPr lang="en-AU" dirty="0"/>
              <a:t> y = 0; y &lt; 3; y++) {</a:t>
            </a:r>
          </a:p>
          <a:p>
            <a:r>
              <a:rPr lang="en-AU" dirty="0"/>
              <a:t>            x++;</a:t>
            </a:r>
          </a:p>
          <a:p>
            <a:r>
              <a:rPr lang="en-AU" dirty="0"/>
              <a:t>            switch (x) {</a:t>
            </a:r>
          </a:p>
          <a:p>
            <a:r>
              <a:rPr lang="en-AU" dirty="0"/>
              <a:t>                case 8:</a:t>
            </a:r>
          </a:p>
          <a:p>
            <a:r>
              <a:rPr lang="en-AU" dirty="0"/>
              <a:t>                    s += "8 ";</a:t>
            </a:r>
          </a:p>
          <a:p>
            <a:r>
              <a:rPr lang="en-AU" dirty="0"/>
              <a:t>                case 9:</a:t>
            </a:r>
          </a:p>
          <a:p>
            <a:r>
              <a:rPr lang="en-AU" dirty="0"/>
              <a:t>                    s += "9 ";</a:t>
            </a:r>
          </a:p>
          <a:p>
            <a:r>
              <a:rPr lang="en-AU" dirty="0"/>
              <a:t>                case 10: {</a:t>
            </a:r>
          </a:p>
          <a:p>
            <a:r>
              <a:rPr lang="en-AU" dirty="0"/>
              <a:t>                    s += "10 ";</a:t>
            </a:r>
          </a:p>
          <a:p>
            <a:r>
              <a:rPr lang="en-AU" dirty="0"/>
              <a:t>                    break;</a:t>
            </a:r>
          </a:p>
          <a:p>
            <a:r>
              <a:rPr lang="en-AU" dirty="0"/>
              <a:t>                }</a:t>
            </a:r>
          </a:p>
          <a:p>
            <a:r>
              <a:rPr lang="en-AU" dirty="0"/>
              <a:t>                default:</a:t>
            </a:r>
          </a:p>
          <a:p>
            <a:r>
              <a:rPr lang="en-AU" dirty="0"/>
              <a:t>                    s += "d ";</a:t>
            </a:r>
          </a:p>
          <a:p>
            <a:r>
              <a:rPr lang="en-AU" dirty="0"/>
              <a:t>                case 13:</a:t>
            </a:r>
          </a:p>
          <a:p>
            <a:r>
              <a:rPr lang="en-AU" dirty="0"/>
              <a:t>                    s += "13 ";</a:t>
            </a:r>
          </a:p>
          <a:p>
            <a:r>
              <a:rPr lang="en-AU" dirty="0"/>
              <a:t>            }</a:t>
            </a:r>
          </a:p>
          <a:p>
            <a:r>
              <a:rPr lang="en-AU" dirty="0"/>
              <a:t>        }</a:t>
            </a:r>
          </a:p>
          <a:p>
            <a:r>
              <a:rPr lang="en-AU" dirty="0"/>
              <a:t>        </a:t>
            </a:r>
            <a:r>
              <a:rPr lang="en-AU" dirty="0" err="1"/>
              <a:t>System.out.println</a:t>
            </a:r>
            <a:r>
              <a:rPr lang="en-AU" dirty="0"/>
              <a:t>(s);</a:t>
            </a:r>
          </a:p>
          <a:p>
            <a:r>
              <a:rPr lang="en-AU" dirty="0"/>
              <a:t>    }</a:t>
            </a:r>
          </a:p>
          <a:p>
            <a:r>
              <a:rPr lang="en-AU" dirty="0"/>
              <a:t>    static {</a:t>
            </a:r>
          </a:p>
          <a:p>
            <a:r>
              <a:rPr lang="en-AU" dirty="0"/>
              <a:t>        x++;</a:t>
            </a:r>
          </a:p>
          <a:p>
            <a:r>
              <a:rPr lang="en-AU" dirty="0"/>
              <a:t>    }</a:t>
            </a:r>
          </a:p>
          <a:p>
            <a:r>
              <a:rPr lang="en-AU" dirty="0"/>
              <a:t>}</a:t>
            </a:r>
          </a:p>
          <a:p>
            <a:r>
              <a:rPr lang="en-AU" dirty="0"/>
              <a:t> </a:t>
            </a:r>
          </a:p>
          <a:p>
            <a:r>
              <a:rPr lang="en-AU" dirty="0" err="1"/>
              <a:t>Bagaimana</a:t>
            </a:r>
            <a:r>
              <a:rPr lang="en-AU" dirty="0"/>
              <a:t> output program ?</a:t>
            </a:r>
          </a:p>
          <a:p>
            <a:r>
              <a:rPr lang="en-AU" dirty="0"/>
              <a:t>A. 9 10 d</a:t>
            </a:r>
          </a:p>
          <a:p>
            <a:r>
              <a:rPr lang="en-AU" dirty="0"/>
              <a:t>B. 8 9 10 d</a:t>
            </a:r>
          </a:p>
          <a:p>
            <a:r>
              <a:rPr lang="en-AU" dirty="0"/>
              <a:t>C. 9 10 10 d</a:t>
            </a:r>
          </a:p>
          <a:p>
            <a:r>
              <a:rPr lang="en-AU" dirty="0"/>
              <a:t>D. 9 10 10 d 13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4577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Soal</a:t>
            </a:r>
            <a:r>
              <a:rPr lang="en-AU" dirty="0" smtClean="0"/>
              <a:t> 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Autofit/>
          </a:bodyPr>
          <a:lstStyle/>
          <a:p>
            <a:r>
              <a:rPr lang="en-AU" sz="1400" dirty="0"/>
              <a:t>public class Label2 {</a:t>
            </a:r>
          </a:p>
          <a:p>
            <a:r>
              <a:rPr lang="en-AU" sz="1400" dirty="0"/>
              <a:t>    public static void label2(){</a:t>
            </a:r>
          </a:p>
          <a:p>
            <a:r>
              <a:rPr lang="en-AU" sz="1400" dirty="0"/>
              <a:t>        </a:t>
            </a:r>
            <a:r>
              <a:rPr lang="en-AU" sz="1400" dirty="0" err="1"/>
              <a:t>int</a:t>
            </a:r>
            <a:r>
              <a:rPr lang="en-AU" sz="1400" dirty="0"/>
              <a:t> i=0;</a:t>
            </a:r>
          </a:p>
          <a:p>
            <a:r>
              <a:rPr lang="en-AU" sz="1400" dirty="0"/>
              <a:t>        outer :</a:t>
            </a:r>
          </a:p>
          <a:p>
            <a:r>
              <a:rPr lang="en-AU" sz="1400" dirty="0"/>
              <a:t>            while(true){</a:t>
            </a:r>
          </a:p>
          <a:p>
            <a:r>
              <a:rPr lang="en-AU" sz="1400" dirty="0"/>
              <a:t>                i++ ;</a:t>
            </a:r>
          </a:p>
          <a:p>
            <a:r>
              <a:rPr lang="en-AU" sz="1400" dirty="0"/>
              <a:t>                inner :</a:t>
            </a:r>
          </a:p>
          <a:p>
            <a:r>
              <a:rPr lang="en-AU" sz="1400" dirty="0"/>
              <a:t>                    for(</a:t>
            </a:r>
            <a:r>
              <a:rPr lang="en-AU" sz="1400" dirty="0" err="1"/>
              <a:t>int</a:t>
            </a:r>
            <a:r>
              <a:rPr lang="en-AU" sz="1400" dirty="0"/>
              <a:t> j=0;j&lt;10;j++){</a:t>
            </a:r>
          </a:p>
          <a:p>
            <a:r>
              <a:rPr lang="en-AU" sz="1400" dirty="0"/>
              <a:t>                        i+=j ;</a:t>
            </a:r>
          </a:p>
          <a:p>
            <a:r>
              <a:rPr lang="en-AU" sz="1400" dirty="0"/>
              <a:t>                        if ( j==3)</a:t>
            </a:r>
          </a:p>
          <a:p>
            <a:r>
              <a:rPr lang="en-AU" sz="1400" dirty="0"/>
              <a:t>                            continue inner ;</a:t>
            </a:r>
          </a:p>
          <a:p>
            <a:r>
              <a:rPr lang="en-AU" sz="1400" dirty="0"/>
              <a:t>                        break outer ;</a:t>
            </a:r>
          </a:p>
          <a:p>
            <a:r>
              <a:rPr lang="en-AU" sz="1400" dirty="0"/>
              <a:t>                    }</a:t>
            </a:r>
          </a:p>
          <a:p>
            <a:r>
              <a:rPr lang="en-AU" sz="1400" dirty="0"/>
              <a:t>                continue outer ;</a:t>
            </a:r>
          </a:p>
          <a:p>
            <a:r>
              <a:rPr lang="en-AU" sz="1400" dirty="0"/>
              <a:t>            }</a:t>
            </a:r>
          </a:p>
          <a:p>
            <a:r>
              <a:rPr lang="en-AU" sz="1400" dirty="0"/>
              <a:t>        </a:t>
            </a:r>
            <a:r>
              <a:rPr lang="en-AU" sz="1400" dirty="0" err="1"/>
              <a:t>System.out.println</a:t>
            </a:r>
            <a:r>
              <a:rPr lang="en-AU" sz="1400" dirty="0"/>
              <a:t>(i);</a:t>
            </a:r>
          </a:p>
          <a:p>
            <a:r>
              <a:rPr lang="en-AU" sz="1400" dirty="0"/>
              <a:t>    }</a:t>
            </a:r>
          </a:p>
          <a:p>
            <a:r>
              <a:rPr lang="en-AU" sz="1400" dirty="0"/>
              <a:t>}</a:t>
            </a:r>
          </a:p>
          <a:p>
            <a:r>
              <a:rPr lang="en-AU" sz="1400" dirty="0" err="1"/>
              <a:t>Bagaimana</a:t>
            </a:r>
            <a:r>
              <a:rPr lang="en-AU" sz="1400" dirty="0"/>
              <a:t> output program ?</a:t>
            </a:r>
          </a:p>
          <a:p>
            <a:pPr lvl="1"/>
            <a:r>
              <a:rPr lang="en-AU" sz="1200" dirty="0"/>
              <a:t>1</a:t>
            </a:r>
          </a:p>
          <a:p>
            <a:pPr lvl="1"/>
            <a:r>
              <a:rPr lang="en-AU" sz="1200" dirty="0"/>
              <a:t>2</a:t>
            </a:r>
          </a:p>
          <a:p>
            <a:pPr lvl="1"/>
            <a:r>
              <a:rPr lang="en-AU" sz="1200" dirty="0"/>
              <a:t>3</a:t>
            </a:r>
          </a:p>
          <a:p>
            <a:pPr lvl="1"/>
            <a:r>
              <a:rPr lang="en-AU" sz="1200" dirty="0"/>
              <a:t>4</a:t>
            </a:r>
          </a:p>
          <a:p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740935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Soal</a:t>
            </a:r>
            <a:r>
              <a:rPr lang="en-AU" dirty="0" smtClean="0"/>
              <a:t> 4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5715000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en-AU" dirty="0" err="1"/>
              <a:t>Terdapat</a:t>
            </a:r>
            <a:r>
              <a:rPr lang="en-AU" dirty="0"/>
              <a:t> program </a:t>
            </a:r>
            <a:r>
              <a:rPr lang="en-AU" dirty="0" err="1"/>
              <a:t>seperti</a:t>
            </a:r>
            <a:r>
              <a:rPr lang="en-AU" dirty="0"/>
              <a:t> </a:t>
            </a:r>
            <a:r>
              <a:rPr lang="en-AU" dirty="0" err="1"/>
              <a:t>dibawah</a:t>
            </a:r>
            <a:r>
              <a:rPr lang="en-AU" dirty="0"/>
              <a:t> </a:t>
            </a:r>
            <a:r>
              <a:rPr lang="en-AU" dirty="0" err="1"/>
              <a:t>ini</a:t>
            </a:r>
            <a:r>
              <a:rPr lang="en-AU" dirty="0"/>
              <a:t> :</a:t>
            </a:r>
          </a:p>
          <a:p>
            <a:r>
              <a:rPr lang="en-AU" dirty="0"/>
              <a:t> </a:t>
            </a:r>
          </a:p>
          <a:p>
            <a:r>
              <a:rPr lang="en-AU" dirty="0"/>
              <a:t>public class Wind {</a:t>
            </a:r>
          </a:p>
          <a:p>
            <a:r>
              <a:rPr lang="en-AU" dirty="0"/>
              <a:t>    public static void main(String[] </a:t>
            </a:r>
            <a:r>
              <a:rPr lang="en-AU" dirty="0" err="1"/>
              <a:t>args</a:t>
            </a:r>
            <a:r>
              <a:rPr lang="en-AU" dirty="0"/>
              <a:t>) {</a:t>
            </a:r>
          </a:p>
          <a:p>
            <a:r>
              <a:rPr lang="en-AU" dirty="0"/>
              <a:t>        </a:t>
            </a:r>
            <a:r>
              <a:rPr lang="en-AU" dirty="0" err="1"/>
              <a:t>foreach</a:t>
            </a:r>
            <a:r>
              <a:rPr lang="en-AU" dirty="0"/>
              <a:t>:</a:t>
            </a:r>
          </a:p>
          <a:p>
            <a:r>
              <a:rPr lang="en-AU" dirty="0"/>
              <a:t>        for (</a:t>
            </a:r>
            <a:r>
              <a:rPr lang="en-AU" dirty="0" err="1"/>
              <a:t>int</a:t>
            </a:r>
            <a:r>
              <a:rPr lang="en-AU" dirty="0"/>
              <a:t> j = 0; j &lt; 5; j++) {</a:t>
            </a:r>
          </a:p>
          <a:p>
            <a:r>
              <a:rPr lang="en-AU" dirty="0"/>
              <a:t>            for (</a:t>
            </a:r>
            <a:r>
              <a:rPr lang="en-AU" dirty="0" err="1"/>
              <a:t>int</a:t>
            </a:r>
            <a:r>
              <a:rPr lang="en-AU" dirty="0"/>
              <a:t> k = 0; k &lt; 3; k++) {</a:t>
            </a:r>
          </a:p>
          <a:p>
            <a:r>
              <a:rPr lang="en-AU" dirty="0"/>
              <a:t>                </a:t>
            </a:r>
            <a:r>
              <a:rPr lang="en-AU" dirty="0" err="1"/>
              <a:t>System.out.print</a:t>
            </a:r>
            <a:r>
              <a:rPr lang="en-AU" dirty="0"/>
              <a:t>(" " + j);</a:t>
            </a:r>
          </a:p>
          <a:p>
            <a:r>
              <a:rPr lang="en-AU" dirty="0"/>
              <a:t>                if (j == 3 &amp;&amp; k == 1) {</a:t>
            </a:r>
          </a:p>
          <a:p>
            <a:r>
              <a:rPr lang="en-AU" dirty="0"/>
              <a:t>                    break </a:t>
            </a:r>
            <a:r>
              <a:rPr lang="en-AU" dirty="0" err="1"/>
              <a:t>foreach</a:t>
            </a:r>
            <a:r>
              <a:rPr lang="en-AU" dirty="0"/>
              <a:t>;</a:t>
            </a:r>
          </a:p>
          <a:p>
            <a:r>
              <a:rPr lang="en-AU" dirty="0"/>
              <a:t>                }</a:t>
            </a:r>
          </a:p>
          <a:p>
            <a:r>
              <a:rPr lang="en-AU" dirty="0"/>
              <a:t>                if (j == 0 || j == 2) {</a:t>
            </a:r>
          </a:p>
          <a:p>
            <a:r>
              <a:rPr lang="en-AU" dirty="0"/>
              <a:t>                    break;</a:t>
            </a:r>
          </a:p>
          <a:p>
            <a:r>
              <a:rPr lang="en-AU" dirty="0"/>
              <a:t>                }</a:t>
            </a:r>
          </a:p>
          <a:p>
            <a:r>
              <a:rPr lang="en-AU" dirty="0"/>
              <a:t>            }</a:t>
            </a:r>
          </a:p>
          <a:p>
            <a:r>
              <a:rPr lang="en-AU" dirty="0"/>
              <a:t>        }</a:t>
            </a:r>
          </a:p>
          <a:p>
            <a:r>
              <a:rPr lang="en-AU" dirty="0"/>
              <a:t>    }</a:t>
            </a:r>
          </a:p>
          <a:p>
            <a:r>
              <a:rPr lang="en-AU" dirty="0"/>
              <a:t>}</a:t>
            </a:r>
          </a:p>
          <a:p>
            <a:r>
              <a:rPr lang="en-AU" dirty="0" err="1"/>
              <a:t>Bagaimana</a:t>
            </a:r>
            <a:r>
              <a:rPr lang="en-AU" dirty="0"/>
              <a:t> output program ?</a:t>
            </a:r>
          </a:p>
          <a:p>
            <a:r>
              <a:rPr lang="en-AU" dirty="0"/>
              <a:t> </a:t>
            </a:r>
          </a:p>
          <a:p>
            <a:r>
              <a:rPr lang="en-AU" dirty="0"/>
              <a:t>A. 0 1 2 3</a:t>
            </a:r>
          </a:p>
          <a:p>
            <a:r>
              <a:rPr lang="en-AU" dirty="0"/>
              <a:t>B. 1 1 1 3 3</a:t>
            </a:r>
          </a:p>
          <a:p>
            <a:r>
              <a:rPr lang="en-AU" dirty="0"/>
              <a:t>C. 0 1 1 1 2 3 3</a:t>
            </a:r>
          </a:p>
          <a:p>
            <a:r>
              <a:rPr lang="en-AU" dirty="0"/>
              <a:t>D. 1 1 1 3 3 4 4 4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62566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309</Words>
  <Application>Microsoft Office PowerPoint</Application>
  <PresentationFormat>On-screen Show (4:3)</PresentationFormat>
  <Paragraphs>113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Praktikum PBO</vt:lpstr>
      <vt:lpstr>Soal 1</vt:lpstr>
      <vt:lpstr>Soal 2</vt:lpstr>
      <vt:lpstr>Soal 3</vt:lpstr>
      <vt:lpstr>Soal 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Praktikum PBO</dc:title>
  <dc:creator>yuliana</dc:creator>
  <cp:lastModifiedBy>User</cp:lastModifiedBy>
  <cp:revision>13</cp:revision>
  <dcterms:created xsi:type="dcterms:W3CDTF">2006-08-16T00:00:00Z</dcterms:created>
  <dcterms:modified xsi:type="dcterms:W3CDTF">2015-10-09T08:05:23Z</dcterms:modified>
</cp:coreProperties>
</file>