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Praktikum</a:t>
            </a:r>
            <a:r>
              <a:rPr lang="en-AU" dirty="0" smtClean="0"/>
              <a:t> PBO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Operator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Assigment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13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dirty="0"/>
              <a:t>public class Unary{</a:t>
            </a:r>
            <a:endParaRPr lang="en-AU" dirty="0"/>
          </a:p>
          <a:p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  <a:endParaRPr lang="en-AU" dirty="0"/>
          </a:p>
          <a:p>
            <a:r>
              <a:rPr lang="es-ES" dirty="0" err="1"/>
              <a:t>int</a:t>
            </a:r>
            <a:r>
              <a:rPr lang="es-ES" dirty="0"/>
              <a:t> x = 7;</a:t>
            </a:r>
            <a:endParaRPr lang="en-AU" dirty="0"/>
          </a:p>
          <a:p>
            <a:r>
              <a:rPr lang="es-ES" dirty="0" err="1"/>
              <a:t>int</a:t>
            </a:r>
            <a:r>
              <a:rPr lang="es-ES" dirty="0"/>
              <a:t> y = 6*x++;</a:t>
            </a:r>
            <a:endParaRPr lang="en-AU" dirty="0"/>
          </a:p>
          <a:p>
            <a:r>
              <a:rPr lang="es-ES" dirty="0" err="1"/>
              <a:t>System.out.println</a:t>
            </a:r>
            <a:r>
              <a:rPr lang="es-ES" dirty="0"/>
              <a:t> (" y= " + y);</a:t>
            </a:r>
            <a:endParaRPr lang="en-AU" dirty="0"/>
          </a:p>
          <a:p>
            <a:r>
              <a:rPr lang="en-US" dirty="0" err="1"/>
              <a:t>int</a:t>
            </a:r>
            <a:r>
              <a:rPr lang="en-US" dirty="0"/>
              <a:t> a = 7;</a:t>
            </a:r>
            <a:endParaRPr lang="en-AU" dirty="0"/>
          </a:p>
          <a:p>
            <a:r>
              <a:rPr lang="en-US" dirty="0" err="1"/>
              <a:t>int</a:t>
            </a:r>
            <a:r>
              <a:rPr lang="en-US" dirty="0"/>
              <a:t> b = 6*++a;</a:t>
            </a:r>
            <a:endParaRPr lang="en-AU" dirty="0"/>
          </a:p>
          <a:p>
            <a:r>
              <a:rPr lang="en-US" dirty="0" err="1"/>
              <a:t>System.out.println</a:t>
            </a:r>
            <a:r>
              <a:rPr lang="en-US" dirty="0"/>
              <a:t> (" b= " + b);</a:t>
            </a:r>
            <a:endParaRPr lang="en-AU" dirty="0"/>
          </a:p>
          <a:p>
            <a:r>
              <a:rPr lang="en-US" dirty="0"/>
              <a:t>}</a:t>
            </a:r>
            <a:endParaRPr lang="en-AU" dirty="0"/>
          </a:p>
          <a:p>
            <a:r>
              <a:rPr lang="en-US" dirty="0"/>
              <a:t>    }</a:t>
            </a:r>
            <a:endParaRPr lang="en-AU" dirty="0"/>
          </a:p>
          <a:p>
            <a:r>
              <a:rPr lang="en-US" dirty="0"/>
              <a:t>What is the output of this code fragment?</a:t>
            </a:r>
            <a:endParaRPr lang="en-AU" dirty="0"/>
          </a:p>
          <a:p>
            <a:r>
              <a:rPr lang="es-ES" dirty="0"/>
              <a:t>A. y= 42</a:t>
            </a:r>
            <a:endParaRPr lang="en-AU" dirty="0"/>
          </a:p>
          <a:p>
            <a:r>
              <a:rPr lang="es-ES" dirty="0"/>
              <a:t>         b= 48</a:t>
            </a:r>
            <a:endParaRPr lang="en-AU" dirty="0"/>
          </a:p>
          <a:p>
            <a:r>
              <a:rPr lang="es-ES" dirty="0"/>
              <a:t>B. y= 48</a:t>
            </a:r>
            <a:endParaRPr lang="en-AU" dirty="0"/>
          </a:p>
          <a:p>
            <a:r>
              <a:rPr lang="es-ES" dirty="0"/>
              <a:t>         b= 48</a:t>
            </a:r>
            <a:endParaRPr lang="en-AU" dirty="0"/>
          </a:p>
          <a:p>
            <a:r>
              <a:rPr lang="es-ES" dirty="0"/>
              <a:t>C. y= 48</a:t>
            </a:r>
            <a:endParaRPr lang="en-AU" dirty="0"/>
          </a:p>
          <a:p>
            <a:r>
              <a:rPr lang="es-ES" dirty="0"/>
              <a:t>         b= 42</a:t>
            </a:r>
            <a:endParaRPr lang="en-AU" dirty="0"/>
          </a:p>
          <a:p>
            <a:r>
              <a:rPr lang="es-ES" dirty="0"/>
              <a:t>D. y= 42</a:t>
            </a:r>
            <a:endParaRPr lang="en-AU" dirty="0"/>
          </a:p>
          <a:p>
            <a:r>
              <a:rPr lang="en-US" dirty="0"/>
              <a:t>   b= 42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965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Consider the following code fragment:</a:t>
            </a:r>
            <a:endParaRPr lang="en-AU" dirty="0"/>
          </a:p>
          <a:p>
            <a:r>
              <a:rPr lang="en-US" dirty="0"/>
              <a:t>1. public class Unary{</a:t>
            </a:r>
            <a:endParaRPr lang="en-AU" dirty="0"/>
          </a:p>
          <a:p>
            <a:r>
              <a:rPr lang="en-US" dirty="0"/>
              <a:t>2.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  <a:endParaRPr lang="en-AU" dirty="0"/>
          </a:p>
          <a:p>
            <a:r>
              <a:rPr lang="es-ES" dirty="0"/>
              <a:t>3. 	byte x = 7;</a:t>
            </a:r>
            <a:endParaRPr lang="en-AU" dirty="0"/>
          </a:p>
          <a:p>
            <a:r>
              <a:rPr lang="es-ES" dirty="0"/>
              <a:t>4. 	byte y = 6*x++;</a:t>
            </a:r>
            <a:endParaRPr lang="en-AU" dirty="0"/>
          </a:p>
          <a:p>
            <a:r>
              <a:rPr lang="pl-PL" dirty="0"/>
              <a:t>5. 	byte z = x*y;</a:t>
            </a:r>
            <a:endParaRPr lang="en-AU" dirty="0"/>
          </a:p>
          <a:p>
            <a:r>
              <a:rPr lang="pl-PL" dirty="0"/>
              <a:t>6. 	</a:t>
            </a:r>
            <a:r>
              <a:rPr lang="en-US" dirty="0" err="1"/>
              <a:t>System.out.println</a:t>
            </a:r>
            <a:r>
              <a:rPr lang="en-US" dirty="0"/>
              <a:t> ("z: " + z);</a:t>
            </a:r>
            <a:endParaRPr lang="en-AU" dirty="0"/>
          </a:p>
          <a:p>
            <a:r>
              <a:rPr lang="en-US" dirty="0"/>
              <a:t>7.    }</a:t>
            </a:r>
            <a:endParaRPr lang="en-AU" dirty="0"/>
          </a:p>
          <a:p>
            <a:r>
              <a:rPr lang="en-US" dirty="0"/>
              <a:t>8. }</a:t>
            </a:r>
            <a:endParaRPr lang="en-AU" dirty="0"/>
          </a:p>
          <a:p>
            <a:r>
              <a:rPr lang="en-US" dirty="0"/>
              <a:t>What is the output of this code fragment?</a:t>
            </a:r>
            <a:endParaRPr lang="en-AU" dirty="0"/>
          </a:p>
          <a:p>
            <a:r>
              <a:rPr lang="en-US" dirty="0"/>
              <a:t>A. z: 42</a:t>
            </a:r>
            <a:endParaRPr lang="en-AU" dirty="0"/>
          </a:p>
          <a:p>
            <a:r>
              <a:rPr lang="en-US" dirty="0"/>
              <a:t>B. z: 48</a:t>
            </a:r>
            <a:endParaRPr lang="en-AU" dirty="0"/>
          </a:p>
          <a:p>
            <a:r>
              <a:rPr lang="en-US" dirty="0"/>
              <a:t>C. The code will not compile due to line 4.</a:t>
            </a:r>
            <a:endParaRPr lang="en-AU" dirty="0"/>
          </a:p>
          <a:p>
            <a:r>
              <a:rPr lang="en-US" dirty="0"/>
              <a:t>D. The code will compile, but will generate a runtime error.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83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Consider the following code fragment:</a:t>
            </a:r>
            <a:endParaRPr lang="en-AU" dirty="0"/>
          </a:p>
          <a:p>
            <a:r>
              <a:rPr lang="en-US" dirty="0"/>
              <a:t>1. public class Question{</a:t>
            </a:r>
            <a:endParaRPr lang="en-AU" dirty="0"/>
          </a:p>
          <a:p>
            <a:r>
              <a:rPr lang="en-US" dirty="0"/>
              <a:t>2. 	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  <a:endParaRPr lang="en-AU" dirty="0"/>
          </a:p>
          <a:p>
            <a:r>
              <a:rPr lang="en-US" dirty="0"/>
              <a:t>3. 		byte x = 21;</a:t>
            </a:r>
            <a:endParaRPr lang="en-AU" dirty="0"/>
          </a:p>
          <a:p>
            <a:r>
              <a:rPr lang="es-ES" dirty="0"/>
              <a:t>4. 		byte y = 13;</a:t>
            </a:r>
            <a:endParaRPr lang="en-AU" dirty="0"/>
          </a:p>
          <a:p>
            <a:r>
              <a:rPr lang="es-ES" dirty="0"/>
              <a:t>5. 		</a:t>
            </a:r>
            <a:r>
              <a:rPr lang="es-ES" dirty="0" err="1"/>
              <a:t>int</a:t>
            </a:r>
            <a:r>
              <a:rPr lang="es-ES" dirty="0"/>
              <a:t> z = </a:t>
            </a:r>
            <a:r>
              <a:rPr lang="es-ES" dirty="0" err="1"/>
              <a:t>x^y</a:t>
            </a:r>
            <a:r>
              <a:rPr lang="es-ES" dirty="0"/>
              <a:t>;</a:t>
            </a:r>
            <a:endParaRPr lang="en-AU" dirty="0"/>
          </a:p>
          <a:p>
            <a:r>
              <a:rPr lang="en-US" dirty="0"/>
              <a:t>6. 		</a:t>
            </a:r>
            <a:r>
              <a:rPr lang="en-US" dirty="0" err="1"/>
              <a:t>System.out.println</a:t>
            </a:r>
            <a:r>
              <a:rPr lang="en-US" dirty="0"/>
              <a:t>(z);</a:t>
            </a:r>
            <a:endParaRPr lang="en-AU" dirty="0"/>
          </a:p>
          <a:p>
            <a:r>
              <a:rPr lang="en-US" dirty="0"/>
              <a:t>7. 	}</a:t>
            </a:r>
            <a:endParaRPr lang="en-AU" dirty="0"/>
          </a:p>
          <a:p>
            <a:r>
              <a:rPr lang="en-US" dirty="0"/>
              <a:t>8. }</a:t>
            </a:r>
            <a:endParaRPr lang="en-AU" dirty="0"/>
          </a:p>
          <a:p>
            <a:r>
              <a:rPr lang="en-US" dirty="0"/>
              <a:t>What is the result of this code fragment?</a:t>
            </a:r>
            <a:endParaRPr lang="en-AU" dirty="0"/>
          </a:p>
          <a:p>
            <a:r>
              <a:rPr lang="en-US" dirty="0"/>
              <a:t>A. 24</a:t>
            </a:r>
            <a:endParaRPr lang="en-AU" dirty="0"/>
          </a:p>
          <a:p>
            <a:r>
              <a:rPr lang="en-US" dirty="0"/>
              <a:t>B. 29</a:t>
            </a:r>
            <a:endParaRPr lang="en-AU" dirty="0"/>
          </a:p>
          <a:p>
            <a:r>
              <a:rPr lang="en-US" dirty="0"/>
              <a:t>C. 21</a:t>
            </a:r>
            <a:endParaRPr lang="en-AU" dirty="0"/>
          </a:p>
          <a:p>
            <a:r>
              <a:rPr lang="en-US" dirty="0"/>
              <a:t>D. 13</a:t>
            </a:r>
            <a:endParaRPr lang="en-AU" dirty="0"/>
          </a:p>
          <a:p>
            <a:r>
              <a:rPr lang="en-US" dirty="0"/>
              <a:t>E. A compiler error occurs at line 5.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189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dirty="0"/>
              <a:t>Consider the following code:</a:t>
            </a:r>
            <a:endParaRPr lang="en-AU" dirty="0"/>
          </a:p>
          <a:p>
            <a:r>
              <a:rPr lang="en-US" dirty="0"/>
              <a:t>1. class Foo {</a:t>
            </a:r>
            <a:endParaRPr lang="en-AU" dirty="0"/>
          </a:p>
          <a:p>
            <a:r>
              <a:rPr lang="en-US" dirty="0"/>
              <a:t>2.    static </a:t>
            </a:r>
            <a:r>
              <a:rPr lang="en-US" dirty="0" err="1"/>
              <a:t>boolean</a:t>
            </a:r>
            <a:r>
              <a:rPr lang="en-US" dirty="0"/>
              <a:t> condition;</a:t>
            </a:r>
            <a:endParaRPr lang="en-AU" dirty="0"/>
          </a:p>
          <a:p>
            <a:r>
              <a:rPr lang="en-US" dirty="0"/>
              <a:t>3.    public static void main(String [] </a:t>
            </a:r>
            <a:r>
              <a:rPr lang="en-US" dirty="0" err="1"/>
              <a:t>args</a:t>
            </a:r>
            <a:r>
              <a:rPr lang="en-US" dirty="0"/>
              <a:t>) {</a:t>
            </a:r>
            <a:endParaRPr lang="en-AU" dirty="0"/>
          </a:p>
          <a:p>
            <a:r>
              <a:rPr lang="en-US" dirty="0"/>
              <a:t>4.      </a:t>
            </a:r>
            <a:r>
              <a:rPr lang="en-US" dirty="0" err="1"/>
              <a:t>int</a:t>
            </a:r>
            <a:r>
              <a:rPr lang="en-US" dirty="0"/>
              <a:t> i = 0;</a:t>
            </a:r>
            <a:endParaRPr lang="en-AU" dirty="0"/>
          </a:p>
          <a:p>
            <a:r>
              <a:rPr lang="en-US" dirty="0"/>
              <a:t>5.      if((++i &gt;= 1) || (condition == false))</a:t>
            </a:r>
            <a:endParaRPr lang="en-AU" dirty="0"/>
          </a:p>
          <a:p>
            <a:r>
              <a:rPr lang="en-US" dirty="0"/>
              <a:t>6.        i++;</a:t>
            </a:r>
            <a:endParaRPr lang="en-AU" dirty="0"/>
          </a:p>
          <a:p>
            <a:r>
              <a:rPr lang="en-US" dirty="0"/>
              <a:t>7.      if((i++ &gt; 1) &amp;&amp; (condition = true))</a:t>
            </a:r>
            <a:endParaRPr lang="en-AU" dirty="0"/>
          </a:p>
          <a:p>
            <a:r>
              <a:rPr lang="en-US" dirty="0"/>
              <a:t>8.        i++;</a:t>
            </a:r>
            <a:endParaRPr lang="en-AU" dirty="0"/>
          </a:p>
          <a:p>
            <a:r>
              <a:rPr lang="en-US" dirty="0"/>
              <a:t>9.      </a:t>
            </a:r>
            <a:r>
              <a:rPr lang="en-US" dirty="0" err="1"/>
              <a:t>System.out.println</a:t>
            </a:r>
            <a:r>
              <a:rPr lang="en-US" dirty="0"/>
              <a:t>(i);</a:t>
            </a:r>
            <a:endParaRPr lang="en-AU" dirty="0"/>
          </a:p>
          <a:p>
            <a:r>
              <a:rPr lang="en-US" dirty="0"/>
              <a:t>10.   }</a:t>
            </a:r>
            <a:endParaRPr lang="en-AU" dirty="0"/>
          </a:p>
          <a:p>
            <a:r>
              <a:rPr lang="en-US" dirty="0"/>
              <a:t>11. }</a:t>
            </a:r>
            <a:endParaRPr lang="en-AU" dirty="0"/>
          </a:p>
          <a:p>
            <a:r>
              <a:rPr lang="en-US" dirty="0"/>
              <a:t>What is the result of this code?</a:t>
            </a:r>
            <a:endParaRPr lang="en-AU" dirty="0"/>
          </a:p>
          <a:p>
            <a:r>
              <a:rPr lang="en-US" dirty="0"/>
              <a:t>A. 4</a:t>
            </a:r>
            <a:endParaRPr lang="en-AU" dirty="0"/>
          </a:p>
          <a:p>
            <a:r>
              <a:rPr lang="en-US" dirty="0"/>
              <a:t>B. 3</a:t>
            </a:r>
            <a:endParaRPr lang="en-AU" dirty="0"/>
          </a:p>
          <a:p>
            <a:r>
              <a:rPr lang="en-US" dirty="0"/>
              <a:t>C. 2</a:t>
            </a:r>
            <a:endParaRPr lang="en-AU" dirty="0"/>
          </a:p>
          <a:p>
            <a:r>
              <a:rPr lang="en-US" dirty="0"/>
              <a:t>D. 1</a:t>
            </a:r>
            <a:endParaRPr lang="en-AU" dirty="0"/>
          </a:p>
          <a:p>
            <a:r>
              <a:rPr lang="en-US" dirty="0"/>
              <a:t>E. Compiler error at line 7</a:t>
            </a:r>
            <a:endParaRPr lang="en-AU" dirty="0"/>
          </a:p>
          <a:p>
            <a:r>
              <a:rPr lang="en-US" dirty="0"/>
              <a:t>F. Throws exception at runtime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15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262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Praktikum PBO </vt:lpstr>
      <vt:lpstr>Soal 1</vt:lpstr>
      <vt:lpstr>Soal 2</vt:lpstr>
      <vt:lpstr>Soal 3</vt:lpstr>
      <vt:lpstr>Soal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Operator dan Assigment</dc:title>
  <dc:creator>yuliana</dc:creator>
  <cp:lastModifiedBy>User</cp:lastModifiedBy>
  <cp:revision>11</cp:revision>
  <dcterms:created xsi:type="dcterms:W3CDTF">2006-08-16T00:00:00Z</dcterms:created>
  <dcterms:modified xsi:type="dcterms:W3CDTF">2015-10-09T07:48:47Z</dcterms:modified>
</cp:coreProperties>
</file>