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0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Interface </a:t>
            </a:r>
            <a:r>
              <a:rPr lang="en-AU" dirty="0" err="1" smtClean="0"/>
              <a:t>dan</a:t>
            </a:r>
            <a:r>
              <a:rPr lang="en-AU" dirty="0" smtClean="0"/>
              <a:t> Class Abstract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Tugas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045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990599"/>
            <a:ext cx="5329237" cy="478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42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38200"/>
            <a:ext cx="737616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82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962775" cy="463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03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Interface dan Class Abstract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 dan Class Abstract</dc:title>
  <dc:creator>yuliana</dc:creator>
  <cp:lastModifiedBy>User</cp:lastModifiedBy>
  <cp:revision>5</cp:revision>
  <dcterms:created xsi:type="dcterms:W3CDTF">2006-08-16T00:00:00Z</dcterms:created>
  <dcterms:modified xsi:type="dcterms:W3CDTF">2015-12-16T13:02:00Z</dcterms:modified>
</cp:coreProperties>
</file>