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Praktikum</a:t>
            </a:r>
            <a:r>
              <a:rPr lang="en-AU" dirty="0" smtClean="0"/>
              <a:t> PBO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String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033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Buatlah</a:t>
            </a:r>
            <a:r>
              <a:rPr lang="en-AU" dirty="0" smtClean="0"/>
              <a:t> program </a:t>
            </a:r>
            <a:r>
              <a:rPr lang="en-AU" dirty="0" err="1" smtClean="0"/>
              <a:t>untuk</a:t>
            </a:r>
            <a:r>
              <a:rPr lang="en-AU" dirty="0" smtClean="0"/>
              <a:t> </a:t>
            </a:r>
            <a:r>
              <a:rPr lang="en-AU" dirty="0" err="1" smtClean="0"/>
              <a:t>menghitung</a:t>
            </a:r>
            <a:r>
              <a:rPr lang="en-AU" dirty="0" smtClean="0"/>
              <a:t> </a:t>
            </a:r>
            <a:r>
              <a:rPr lang="en-AU" dirty="0" err="1" smtClean="0"/>
              <a:t>jumlah</a:t>
            </a:r>
            <a:r>
              <a:rPr lang="en-AU" dirty="0" smtClean="0"/>
              <a:t> </a:t>
            </a:r>
            <a:r>
              <a:rPr lang="en-AU" dirty="0" err="1" smtClean="0"/>
              <a:t>huruf</a:t>
            </a:r>
            <a:r>
              <a:rPr lang="en-AU" dirty="0" smtClean="0"/>
              <a:t>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 err="1" smtClean="0"/>
              <a:t>angka</a:t>
            </a:r>
            <a:r>
              <a:rPr lang="en-AU" dirty="0" smtClean="0"/>
              <a:t> </a:t>
            </a:r>
            <a:r>
              <a:rPr lang="en-AU" dirty="0" err="1" smtClean="0"/>
              <a:t>dalam</a:t>
            </a:r>
            <a:r>
              <a:rPr lang="en-AU" dirty="0" smtClean="0"/>
              <a:t> </a:t>
            </a:r>
            <a:r>
              <a:rPr lang="en-AU" dirty="0" err="1" smtClean="0"/>
              <a:t>sebuah</a:t>
            </a:r>
            <a:r>
              <a:rPr lang="en-AU" dirty="0" smtClean="0"/>
              <a:t> </a:t>
            </a:r>
            <a:r>
              <a:rPr lang="en-AU" dirty="0" err="1" smtClean="0"/>
              <a:t>kalimat</a:t>
            </a:r>
            <a:endParaRPr lang="en-AU" dirty="0" smtClean="0"/>
          </a:p>
          <a:p>
            <a:r>
              <a:rPr lang="en-AU" dirty="0" err="1" smtClean="0"/>
              <a:t>Kalimat</a:t>
            </a:r>
            <a:r>
              <a:rPr lang="en-AU" dirty="0" smtClean="0"/>
              <a:t> : </a:t>
            </a:r>
            <a:r>
              <a:rPr lang="en-AU" dirty="0" err="1" smtClean="0"/>
              <a:t>Keputih</a:t>
            </a:r>
            <a:r>
              <a:rPr lang="en-AU" dirty="0" smtClean="0"/>
              <a:t> 78 A</a:t>
            </a:r>
          </a:p>
          <a:p>
            <a:r>
              <a:rPr lang="en-AU" dirty="0" err="1" smtClean="0"/>
              <a:t>Jumlah</a:t>
            </a:r>
            <a:r>
              <a:rPr lang="en-AU" dirty="0" smtClean="0"/>
              <a:t> </a:t>
            </a:r>
            <a:r>
              <a:rPr lang="en-AU" dirty="0" err="1" smtClean="0"/>
              <a:t>huruf</a:t>
            </a:r>
            <a:r>
              <a:rPr lang="en-AU" dirty="0" smtClean="0"/>
              <a:t> : 8</a:t>
            </a:r>
          </a:p>
          <a:p>
            <a:r>
              <a:rPr lang="en-AU" dirty="0" err="1" smtClean="0"/>
              <a:t>Jumlah</a:t>
            </a:r>
            <a:r>
              <a:rPr lang="en-AU" dirty="0" smtClean="0"/>
              <a:t> </a:t>
            </a:r>
            <a:r>
              <a:rPr lang="en-AU" dirty="0" err="1" smtClean="0"/>
              <a:t>angka</a:t>
            </a:r>
            <a:r>
              <a:rPr lang="en-AU" dirty="0" smtClean="0"/>
              <a:t> : 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485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Soal</a:t>
            </a:r>
            <a:r>
              <a:rPr lang="en-AU" dirty="0"/>
              <a:t> </a:t>
            </a:r>
            <a:r>
              <a:rPr lang="en-AU" dirty="0" smtClean="0"/>
              <a:t>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/>
              <a:t>Write </a:t>
            </a:r>
            <a:r>
              <a:rPr lang="en-AU" dirty="0"/>
              <a:t>a program that reads a string and then prints a diamond shaped array based </a:t>
            </a:r>
            <a:r>
              <a:rPr lang="en-AU" dirty="0" smtClean="0"/>
              <a:t>on the </a:t>
            </a:r>
            <a:r>
              <a:rPr lang="en-AU" dirty="0"/>
              <a:t>characters of the string. As an example, if the string has the value "SAMPLE", </a:t>
            </a:r>
            <a:r>
              <a:rPr lang="en-AU" dirty="0" smtClean="0"/>
              <a:t>then the </a:t>
            </a:r>
            <a:r>
              <a:rPr lang="en-AU" dirty="0"/>
              <a:t>program should print the pattern</a:t>
            </a:r>
          </a:p>
          <a:p>
            <a:pPr marL="0" indent="0">
              <a:buNone/>
            </a:pPr>
            <a:r>
              <a:rPr lang="en-AU" dirty="0"/>
              <a:t>S</a:t>
            </a:r>
          </a:p>
          <a:p>
            <a:pPr marL="0" indent="0">
              <a:buNone/>
            </a:pPr>
            <a:r>
              <a:rPr lang="en-AU" dirty="0"/>
              <a:t>SAS</a:t>
            </a:r>
          </a:p>
          <a:p>
            <a:pPr marL="0" indent="0">
              <a:buNone/>
            </a:pPr>
            <a:r>
              <a:rPr lang="en-AU" dirty="0"/>
              <a:t>SAMAS</a:t>
            </a:r>
          </a:p>
          <a:p>
            <a:pPr marL="0" indent="0">
              <a:buNone/>
            </a:pPr>
            <a:r>
              <a:rPr lang="en-AU" dirty="0"/>
              <a:t>SAMPMAS</a:t>
            </a:r>
          </a:p>
          <a:p>
            <a:pPr marL="0" indent="0">
              <a:buNone/>
            </a:pPr>
            <a:r>
              <a:rPr lang="en-AU" dirty="0"/>
              <a:t>SAMPLPMAS</a:t>
            </a:r>
          </a:p>
          <a:p>
            <a:pPr marL="0" indent="0">
              <a:buNone/>
            </a:pPr>
            <a:r>
              <a:rPr lang="en-AU" dirty="0"/>
              <a:t>SAMPLELPMAS</a:t>
            </a:r>
          </a:p>
          <a:p>
            <a:pPr marL="0" indent="0">
              <a:buNone/>
            </a:pPr>
            <a:r>
              <a:rPr lang="en-AU" dirty="0"/>
              <a:t>SAMPLPMAS</a:t>
            </a:r>
          </a:p>
          <a:p>
            <a:pPr marL="0" indent="0">
              <a:buNone/>
            </a:pPr>
            <a:r>
              <a:rPr lang="en-AU" dirty="0"/>
              <a:t>SAMPMAS</a:t>
            </a:r>
          </a:p>
          <a:p>
            <a:pPr marL="0" indent="0">
              <a:buNone/>
            </a:pPr>
            <a:r>
              <a:rPr lang="en-AU" dirty="0"/>
              <a:t>SAMAS</a:t>
            </a:r>
          </a:p>
          <a:p>
            <a:pPr marL="0" indent="0">
              <a:buNone/>
            </a:pPr>
            <a:r>
              <a:rPr lang="en-AU" dirty="0"/>
              <a:t>SAS</a:t>
            </a:r>
          </a:p>
          <a:p>
            <a:pPr marL="0" indent="0">
              <a:buNone/>
            </a:pPr>
            <a:r>
              <a:rPr lang="en-AU" dirty="0"/>
              <a:t>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110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Soal</a:t>
            </a:r>
            <a:r>
              <a:rPr lang="en-AU" dirty="0"/>
              <a:t> </a:t>
            </a:r>
            <a:r>
              <a:rPr lang="en-AU" dirty="0" smtClean="0"/>
              <a:t>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/>
              <a:t>A palindrome is a string that reads the same both forward and backward. Examples </a:t>
            </a:r>
            <a:r>
              <a:rPr lang="en-AU" dirty="0" smtClean="0"/>
              <a:t>of palindromes </a:t>
            </a:r>
            <a:r>
              <a:rPr lang="en-AU" dirty="0"/>
              <a:t>are </a:t>
            </a:r>
            <a:r>
              <a:rPr lang="en-AU" dirty="0">
                <a:solidFill>
                  <a:srgbClr val="FF0000"/>
                </a:solidFill>
              </a:rPr>
              <a:t>"radar" </a:t>
            </a:r>
            <a:r>
              <a:rPr lang="en-AU" dirty="0"/>
              <a:t>and </a:t>
            </a:r>
            <a:r>
              <a:rPr lang="en-AU" dirty="0">
                <a:solidFill>
                  <a:srgbClr val="FF0000"/>
                </a:solidFill>
              </a:rPr>
              <a:t>"31413".</a:t>
            </a:r>
          </a:p>
          <a:p>
            <a:pPr marL="0" indent="0">
              <a:buNone/>
            </a:pPr>
            <a:r>
              <a:rPr lang="en-AU" dirty="0"/>
              <a:t>(a) Write a </a:t>
            </a:r>
            <a:r>
              <a:rPr lang="en-AU" dirty="0" err="1"/>
              <a:t>boolean</a:t>
            </a:r>
            <a:r>
              <a:rPr lang="en-AU" dirty="0"/>
              <a:t>-valued method </a:t>
            </a:r>
            <a:r>
              <a:rPr lang="en-AU" dirty="0" err="1"/>
              <a:t>isPalindrome</a:t>
            </a:r>
            <a:r>
              <a:rPr lang="en-AU" dirty="0"/>
              <a:t> that has a single String parameter</a:t>
            </a:r>
            <a:r>
              <a:rPr lang="en-AU" dirty="0" smtClean="0"/>
              <a:t>. The </a:t>
            </a:r>
            <a:r>
              <a:rPr lang="en-AU" dirty="0"/>
              <a:t>method should return true if and only if its parameter is a palindrome.</a:t>
            </a:r>
          </a:p>
          <a:p>
            <a:pPr marL="0" indent="0">
              <a:buNone/>
            </a:pPr>
            <a:r>
              <a:rPr lang="en-AU" dirty="0"/>
              <a:t>(b) Modify your method so that it ignores cases of letters, punctuation marks, </a:t>
            </a:r>
            <a:r>
              <a:rPr lang="en-AU" dirty="0" smtClean="0"/>
              <a:t>and blanks </a:t>
            </a:r>
            <a:r>
              <a:rPr lang="en-AU" dirty="0"/>
              <a:t>in making a decision about whether or not a string is a palindrome. For</a:t>
            </a:r>
          </a:p>
          <a:p>
            <a:pPr marL="0" indent="0">
              <a:buNone/>
            </a:pPr>
            <a:r>
              <a:rPr lang="en-AU" dirty="0"/>
              <a:t>example, the string</a:t>
            </a:r>
            <a:r>
              <a:rPr lang="en-AU" dirty="0" smtClean="0"/>
              <a:t>: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"A man, a plan, a canal: Panama!"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should </a:t>
            </a:r>
            <a:r>
              <a:rPr lang="en-AU" dirty="0"/>
              <a:t>be taken to be a palindrome.</a:t>
            </a:r>
          </a:p>
          <a:p>
            <a:pPr marL="0" indent="0">
              <a:buNone/>
            </a:pPr>
            <a:r>
              <a:rPr lang="en-AU" dirty="0"/>
              <a:t>Write a program that prompts the user for a string and notifies the user if it is </a:t>
            </a:r>
            <a:r>
              <a:rPr lang="en-AU" dirty="0" err="1" smtClean="0"/>
              <a:t>apalindrome</a:t>
            </a:r>
            <a:r>
              <a:rPr lang="en-AU" dirty="0"/>
              <a:t>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846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Soal</a:t>
            </a:r>
            <a:r>
              <a:rPr lang="en-AU" dirty="0" smtClean="0"/>
              <a:t> 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Exercise: An anagram is a word or a phrase made by transposing the letters of another word or phrase; for example, "parliament" is an anagram of "partial men," and "software" is an anagram of "swear oft." Write a program that figures out whether one string is an anagram of another string. The program should ignore white space and punctuation</a:t>
            </a:r>
            <a:r>
              <a:rPr lang="en-AU" dirty="0" smtClean="0"/>
              <a:t>.</a:t>
            </a:r>
          </a:p>
          <a:p>
            <a:r>
              <a:rPr lang="en-AU" dirty="0" smtClean="0"/>
              <a:t>Example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0227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294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Praktikum PBO</vt:lpstr>
      <vt:lpstr>Soal 1</vt:lpstr>
      <vt:lpstr>Soal 2</vt:lpstr>
      <vt:lpstr>Soal 3</vt:lpstr>
      <vt:lpstr>Soal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PBO</dc:title>
  <dc:creator>yuliana</dc:creator>
  <cp:lastModifiedBy>User</cp:lastModifiedBy>
  <cp:revision>23</cp:revision>
  <dcterms:created xsi:type="dcterms:W3CDTF">2006-08-16T00:00:00Z</dcterms:created>
  <dcterms:modified xsi:type="dcterms:W3CDTF">2015-10-21T06:43:27Z</dcterms:modified>
</cp:coreProperties>
</file>