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7" r:id="rId2"/>
    <p:sldId id="320" r:id="rId3"/>
    <p:sldId id="323" r:id="rId4"/>
    <p:sldId id="324"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0" r:id="rId22"/>
    <p:sldId id="281" r:id="rId23"/>
    <p:sldId id="282" r:id="rId24"/>
    <p:sldId id="283" r:id="rId25"/>
    <p:sldId id="284" r:id="rId26"/>
    <p:sldId id="286" r:id="rId27"/>
    <p:sldId id="287" r:id="rId28"/>
    <p:sldId id="292" r:id="rId29"/>
    <p:sldId id="293" r:id="rId30"/>
    <p:sldId id="294" r:id="rId31"/>
    <p:sldId id="295" r:id="rId32"/>
    <p:sldId id="297" r:id="rId33"/>
    <p:sldId id="298" r:id="rId34"/>
    <p:sldId id="303" r:id="rId35"/>
    <p:sldId id="304" r:id="rId36"/>
    <p:sldId id="305" r:id="rId37"/>
    <p:sldId id="306" r:id="rId38"/>
    <p:sldId id="307" r:id="rId39"/>
    <p:sldId id="308" r:id="rId40"/>
    <p:sldId id="309" r:id="rId41"/>
    <p:sldId id="311" r:id="rId42"/>
    <p:sldId id="312" r:id="rId43"/>
    <p:sldId id="313" r:id="rId44"/>
    <p:sldId id="314" r:id="rId45"/>
    <p:sldId id="315" r:id="rId46"/>
    <p:sldId id="316" r:id="rId47"/>
    <p:sldId id="318" r:id="rId48"/>
    <p:sldId id="322" r:id="rId49"/>
    <p:sldId id="319" r:id="rId50"/>
    <p:sldId id="261" r:id="rId5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C801"/>
    <a:srgbClr val="163964"/>
    <a:srgbClr val="1B4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1866" y="-9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5C6D18-E577-493E-8308-46D47E098CA8}" type="slidenum">
              <a:rPr lang="en-AU" smtClean="0"/>
              <a:t>‹#›</a:t>
            </a:fld>
            <a:endParaRPr lang="en-AU"/>
          </a:p>
        </p:txBody>
      </p:sp>
    </p:spTree>
    <p:extLst>
      <p:ext uri="{BB962C8B-B14F-4D97-AF65-F5344CB8AC3E}">
        <p14:creationId xmlns:p14="http://schemas.microsoft.com/office/powerpoint/2010/main" val="359352485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AF04E-6A07-490C-897D-A66D9CD77FFC}" type="slidenum">
              <a:rPr lang="en-US" smtClean="0"/>
              <a:t>‹#›</a:t>
            </a:fld>
            <a:endParaRPr lang="en-US"/>
          </a:p>
        </p:txBody>
      </p:sp>
    </p:spTree>
    <p:extLst>
      <p:ext uri="{BB962C8B-B14F-4D97-AF65-F5344CB8AC3E}">
        <p14:creationId xmlns:p14="http://schemas.microsoft.com/office/powerpoint/2010/main" val="364896560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7AF04E-6A07-490C-897D-A66D9CD77FFC}"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2969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1026"/>
          <p:cNvSpPr>
            <a:spLocks noGrp="1" noRot="1" noChangeAspect="1" noChangeArrowheads="1" noTextEdit="1"/>
          </p:cNvSpPr>
          <p:nvPr>
            <p:ph type="sldImg"/>
          </p:nvPr>
        </p:nvSpPr>
        <p:spPr>
          <a:ln/>
        </p:spPr>
      </p:sp>
      <p:sp>
        <p:nvSpPr>
          <p:cNvPr id="297987" name="Rectangle 1027"/>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p>
            <a:fld id="{62A2122C-8932-453E-B371-FF890C58E2F4}" type="slidenum">
              <a:rPr lang="en-US">
                <a:latin typeface="Times New Roman" pitchFamily="18" charset="0"/>
              </a:rPr>
              <a:pPr/>
              <a:t>25</a:t>
            </a:fld>
            <a:endParaRPr lang="en-US">
              <a:latin typeface="Times New Roman" pitchFamily="18" charset="0"/>
            </a:endParaRPr>
          </a:p>
        </p:txBody>
      </p:sp>
      <p:sp>
        <p:nvSpPr>
          <p:cNvPr id="99331" name="Rectangle 2"/>
          <p:cNvSpPr>
            <a:spLocks noGrp="1" noRot="1" noChangeAspect="1" noChangeArrowheads="1" noTextEdit="1"/>
          </p:cNvSpPr>
          <p:nvPr>
            <p:ph type="sldImg"/>
          </p:nvPr>
        </p:nvSpPr>
        <p:spPr>
          <a:xfrm>
            <a:off x="385763" y="687388"/>
            <a:ext cx="6088062" cy="3425825"/>
          </a:xfrm>
          <a:ln w="12700"/>
        </p:spPr>
      </p:sp>
      <p:sp>
        <p:nvSpPr>
          <p:cNvPr id="99332" name="Rectangle 3"/>
          <p:cNvSpPr>
            <a:spLocks noGrp="1" noChangeArrowheads="1"/>
          </p:cNvSpPr>
          <p:nvPr>
            <p:ph type="body" idx="1"/>
          </p:nvPr>
        </p:nvSpPr>
        <p:spPr>
          <a:noFill/>
          <a:ln/>
        </p:spPr>
        <p:txBody>
          <a:bodyPr lIns="92061" tIns="46030" rIns="92061" bIns="46030"/>
          <a:lstStyle/>
          <a:p>
            <a:pPr eaLnBrk="1" hangingPunct="1"/>
            <a:endParaRPr lang="en-US" smtClean="0">
              <a:latin typeface="Times New Roman" pitchFamily="18" charset="0"/>
            </a:endParaRP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01380" name="Slide Number Placeholder 3"/>
          <p:cNvSpPr>
            <a:spLocks noGrp="1"/>
          </p:cNvSpPr>
          <p:nvPr>
            <p:ph type="sldNum" sz="quarter" idx="5"/>
          </p:nvPr>
        </p:nvSpPr>
        <p:spPr>
          <a:noFill/>
        </p:spPr>
        <p:txBody>
          <a:bodyPr/>
          <a:lstStyle/>
          <a:p>
            <a:fld id="{BF6A11A7-DDDF-42E4-A74C-26BD7E50A61B}" type="slidenum">
              <a:rPr lang="en-US">
                <a:latin typeface="Times New Roman" pitchFamily="18" charset="0"/>
              </a:rPr>
              <a:pPr/>
              <a:t>27</a:t>
            </a:fld>
            <a:endParaRPr lang="en-US">
              <a:latin typeface="Times New Roman" pitchFamily="18" charset="0"/>
            </a:endParaRP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p:spPr>
        <p:txBody>
          <a:bodyPr/>
          <a:lstStyle/>
          <a:p>
            <a:fld id="{62786677-D470-4DA0-ADB5-1689D03BDABF}" type="slidenum">
              <a:rPr lang="en-US">
                <a:latin typeface="Times New Roman" pitchFamily="18" charset="0"/>
              </a:rPr>
              <a:pPr/>
              <a:t>31</a:t>
            </a:fld>
            <a:endParaRPr lang="en-US">
              <a:latin typeface="Times New Roman" pitchFamily="18" charset="0"/>
            </a:endParaRPr>
          </a:p>
        </p:txBody>
      </p:sp>
      <p:sp>
        <p:nvSpPr>
          <p:cNvPr id="108547" name="Rectangle 2"/>
          <p:cNvSpPr>
            <a:spLocks noGrp="1" noRot="1" noChangeAspect="1" noChangeArrowheads="1" noTextEdit="1"/>
          </p:cNvSpPr>
          <p:nvPr>
            <p:ph type="sldImg"/>
          </p:nvPr>
        </p:nvSpPr>
        <p:spPr>
          <a:xfrm>
            <a:off x="385763" y="687388"/>
            <a:ext cx="6088062" cy="3425825"/>
          </a:xfrm>
          <a:ln w="12700"/>
        </p:spPr>
      </p:sp>
      <p:sp>
        <p:nvSpPr>
          <p:cNvPr id="108548" name="Rectangle 3"/>
          <p:cNvSpPr>
            <a:spLocks noGrp="1" noChangeArrowheads="1"/>
          </p:cNvSpPr>
          <p:nvPr>
            <p:ph type="body" idx="1"/>
          </p:nvPr>
        </p:nvSpPr>
        <p:spPr>
          <a:noFill/>
          <a:ln/>
        </p:spPr>
        <p:txBody>
          <a:bodyPr lIns="92061" tIns="46030" rIns="92061" bIns="46030"/>
          <a:lstStyle/>
          <a:p>
            <a:pPr eaLnBrk="1" hangingPunct="1"/>
            <a:endParaRPr lang="en-US" smtClean="0">
              <a:latin typeface="Times New Roman" pitchFamily="18" charset="0"/>
            </a:endParaRP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6D53B1-B01F-49EB-BC4B-2A015BEC2B20}" type="slidenum">
              <a:rPr lang="en-US"/>
              <a:pPr/>
              <a:t>5</a:t>
            </a:fld>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10596" name="Slide Number Placeholder 3"/>
          <p:cNvSpPr>
            <a:spLocks noGrp="1"/>
          </p:cNvSpPr>
          <p:nvPr>
            <p:ph type="sldNum" sz="quarter" idx="5"/>
          </p:nvPr>
        </p:nvSpPr>
        <p:spPr>
          <a:noFill/>
        </p:spPr>
        <p:txBody>
          <a:bodyPr/>
          <a:lstStyle/>
          <a:p>
            <a:fld id="{22984AA7-5405-41F6-8A81-A250B01FB4B3}" type="slidenum">
              <a:rPr lang="en-US">
                <a:latin typeface="Times New Roman" pitchFamily="18" charset="0"/>
              </a:rPr>
              <a:pPr/>
              <a:t>33</a:t>
            </a:fld>
            <a:endParaRPr lang="en-US">
              <a:latin typeface="Times New Roman" pitchFamily="18" charset="0"/>
            </a:endParaRP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1026"/>
          <p:cNvSpPr>
            <a:spLocks noGrp="1" noRot="1" noChangeAspect="1" noChangeArrowheads="1" noTextEdit="1"/>
          </p:cNvSpPr>
          <p:nvPr>
            <p:ph type="sldImg"/>
          </p:nvPr>
        </p:nvSpPr>
        <p:spPr>
          <a:ln/>
        </p:spPr>
      </p:sp>
      <p:sp>
        <p:nvSpPr>
          <p:cNvPr id="332803" name="Rectangle 1027"/>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07524" name="Slide Number Placeholder 3"/>
          <p:cNvSpPr>
            <a:spLocks noGrp="1"/>
          </p:cNvSpPr>
          <p:nvPr>
            <p:ph type="sldNum" sz="quarter" idx="5"/>
          </p:nvPr>
        </p:nvSpPr>
        <p:spPr>
          <a:noFill/>
        </p:spPr>
        <p:txBody>
          <a:bodyPr/>
          <a:lstStyle/>
          <a:p>
            <a:fld id="{C1770533-F4EF-4B27-BBE7-67CCA320977A}" type="slidenum">
              <a:rPr lang="en-US">
                <a:latin typeface="Times New Roman" pitchFamily="18" charset="0"/>
              </a:rPr>
              <a:pPr/>
              <a:t>41</a:t>
            </a:fld>
            <a:endParaRPr lang="en-US">
              <a:latin typeface="Times New Roman" pitchFamily="18" charset="0"/>
            </a:endParaRP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15716" name="Slide Number Placeholder 3"/>
          <p:cNvSpPr>
            <a:spLocks noGrp="1"/>
          </p:cNvSpPr>
          <p:nvPr>
            <p:ph type="sldNum" sz="quarter" idx="5"/>
          </p:nvPr>
        </p:nvSpPr>
        <p:spPr>
          <a:noFill/>
        </p:spPr>
        <p:txBody>
          <a:bodyPr/>
          <a:lstStyle/>
          <a:p>
            <a:fld id="{DA1A45AB-EC62-45E7-861F-1F330AB5B876}" type="slidenum">
              <a:rPr lang="en-US">
                <a:latin typeface="Times New Roman" pitchFamily="18" charset="0"/>
              </a:rPr>
              <a:pPr/>
              <a:t>44</a:t>
            </a:fld>
            <a:endParaRPr lang="en-US">
              <a:latin typeface="Times New Roman" pitchFamily="18" charset="0"/>
            </a:endParaRP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300">
                <a:solidFill>
                  <a:schemeClr val="tx1"/>
                </a:solidFill>
                <a:latin typeface="Times New Roman" pitchFamily="18" charset="0"/>
              </a:defRPr>
            </a:lvl1pPr>
            <a:lvl2pPr marL="702756" indent="-270291" eaLnBrk="0" hangingPunct="0">
              <a:defRPr sz="2300">
                <a:solidFill>
                  <a:schemeClr val="tx1"/>
                </a:solidFill>
                <a:latin typeface="Times New Roman" pitchFamily="18" charset="0"/>
              </a:defRPr>
            </a:lvl2pPr>
            <a:lvl3pPr marL="1081164" indent="-216233" eaLnBrk="0" hangingPunct="0">
              <a:defRPr sz="2300">
                <a:solidFill>
                  <a:schemeClr val="tx1"/>
                </a:solidFill>
                <a:latin typeface="Times New Roman" pitchFamily="18" charset="0"/>
              </a:defRPr>
            </a:lvl3pPr>
            <a:lvl4pPr marL="1513629" indent="-216233" eaLnBrk="0" hangingPunct="0">
              <a:defRPr sz="2300">
                <a:solidFill>
                  <a:schemeClr val="tx1"/>
                </a:solidFill>
                <a:latin typeface="Times New Roman" pitchFamily="18" charset="0"/>
              </a:defRPr>
            </a:lvl4pPr>
            <a:lvl5pPr marL="1946095" indent="-216233" eaLnBrk="0" hangingPunct="0">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pPr eaLnBrk="1" hangingPunct="1"/>
            <a:fld id="{E202CF9B-E18A-4FE2-BEA4-573335EF144D}" type="slidenum">
              <a:rPr lang="en-US" sz="1100"/>
              <a:pPr eaLnBrk="1" hangingPunct="1"/>
              <a:t>47</a:t>
            </a:fld>
            <a:endParaRPr lang="en-US" sz="1100"/>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1026"/>
          <p:cNvSpPr>
            <a:spLocks noGrp="1" noRot="1" noChangeAspect="1" noChangeArrowheads="1" noTextEdit="1"/>
          </p:cNvSpPr>
          <p:nvPr>
            <p:ph type="sldImg"/>
          </p:nvPr>
        </p:nvSpPr>
        <p:spPr>
          <a:ln/>
        </p:spPr>
      </p:sp>
      <p:sp>
        <p:nvSpPr>
          <p:cNvPr id="297987" name="Rectangle 1027"/>
          <p:cNvSpPr>
            <a:spLocks noGrp="1" noChangeArrowheads="1"/>
          </p:cNvSpPr>
          <p:nvPr>
            <p:ph type="body" idx="1"/>
          </p:nvPr>
        </p:nvSpPr>
        <p:spPr/>
        <p:txBody>
          <a:bodyPr/>
          <a:lstStyle/>
          <a:p>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498375-AA61-4313-9F90-42CC816562C2}" type="slidenum">
              <a:rPr lang="en-US"/>
              <a:pPr/>
              <a:t>6</a:t>
            </a:fld>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300">
                <a:solidFill>
                  <a:schemeClr val="tx1"/>
                </a:solidFill>
                <a:latin typeface="Times New Roman" pitchFamily="18" charset="0"/>
              </a:defRPr>
            </a:lvl1pPr>
            <a:lvl2pPr marL="702756" indent="-270291" eaLnBrk="0" hangingPunct="0">
              <a:defRPr sz="2300">
                <a:solidFill>
                  <a:schemeClr val="tx1"/>
                </a:solidFill>
                <a:latin typeface="Times New Roman" pitchFamily="18" charset="0"/>
              </a:defRPr>
            </a:lvl2pPr>
            <a:lvl3pPr marL="1081164" indent="-216233" eaLnBrk="0" hangingPunct="0">
              <a:defRPr sz="2300">
                <a:solidFill>
                  <a:schemeClr val="tx1"/>
                </a:solidFill>
                <a:latin typeface="Times New Roman" pitchFamily="18" charset="0"/>
              </a:defRPr>
            </a:lvl3pPr>
            <a:lvl4pPr marL="1513629" indent="-216233" eaLnBrk="0" hangingPunct="0">
              <a:defRPr sz="2300">
                <a:solidFill>
                  <a:schemeClr val="tx1"/>
                </a:solidFill>
                <a:latin typeface="Times New Roman" pitchFamily="18" charset="0"/>
              </a:defRPr>
            </a:lvl4pPr>
            <a:lvl5pPr marL="1946095" indent="-216233" eaLnBrk="0" hangingPunct="0">
              <a:defRPr sz="2300">
                <a:solidFill>
                  <a:schemeClr val="tx1"/>
                </a:solidFill>
                <a:latin typeface="Times New Roman" pitchFamily="18" charset="0"/>
              </a:defRPr>
            </a:lvl5pPr>
            <a:lvl6pPr marL="2378560" indent="-216233" eaLnBrk="0" fontAlgn="base" hangingPunct="0">
              <a:spcBef>
                <a:spcPct val="0"/>
              </a:spcBef>
              <a:spcAft>
                <a:spcPct val="0"/>
              </a:spcAft>
              <a:defRPr sz="2300">
                <a:solidFill>
                  <a:schemeClr val="tx1"/>
                </a:solidFill>
                <a:latin typeface="Times New Roman" pitchFamily="18" charset="0"/>
              </a:defRPr>
            </a:lvl6pPr>
            <a:lvl7pPr marL="2811026" indent="-216233" eaLnBrk="0" fontAlgn="base" hangingPunct="0">
              <a:spcBef>
                <a:spcPct val="0"/>
              </a:spcBef>
              <a:spcAft>
                <a:spcPct val="0"/>
              </a:spcAft>
              <a:defRPr sz="2300">
                <a:solidFill>
                  <a:schemeClr val="tx1"/>
                </a:solidFill>
                <a:latin typeface="Times New Roman" pitchFamily="18" charset="0"/>
              </a:defRPr>
            </a:lvl7pPr>
            <a:lvl8pPr marL="3243491" indent="-216233" eaLnBrk="0" fontAlgn="base" hangingPunct="0">
              <a:spcBef>
                <a:spcPct val="0"/>
              </a:spcBef>
              <a:spcAft>
                <a:spcPct val="0"/>
              </a:spcAft>
              <a:defRPr sz="2300">
                <a:solidFill>
                  <a:schemeClr val="tx1"/>
                </a:solidFill>
                <a:latin typeface="Times New Roman" pitchFamily="18" charset="0"/>
              </a:defRPr>
            </a:lvl8pPr>
            <a:lvl9pPr marL="3675957" indent="-216233" eaLnBrk="0" fontAlgn="base" hangingPunct="0">
              <a:spcBef>
                <a:spcPct val="0"/>
              </a:spcBef>
              <a:spcAft>
                <a:spcPct val="0"/>
              </a:spcAft>
              <a:defRPr sz="2300">
                <a:solidFill>
                  <a:schemeClr val="tx1"/>
                </a:solidFill>
                <a:latin typeface="Times New Roman" pitchFamily="18" charset="0"/>
              </a:defRPr>
            </a:lvl9pPr>
          </a:lstStyle>
          <a:p>
            <a:pPr eaLnBrk="1" hangingPunct="1"/>
            <a:fld id="{21BEBDC8-DC28-4560-A18E-98C86367BB45}" type="slidenum">
              <a:rPr lang="en-US" sz="1100"/>
              <a:pPr eaLnBrk="1" hangingPunct="1"/>
              <a:t>49</a:t>
            </a:fld>
            <a:endParaRPr lang="en-US" sz="1100"/>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727D79-4E91-414C-BB81-FB8A6E73E80A}" type="slidenum">
              <a:rPr lang="en-US"/>
              <a:pPr/>
              <a:t>8</a:t>
            </a:fld>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8E143E-AADC-428B-BBC9-BD72778BC8E4}" type="slidenum">
              <a:rPr lang="en-US"/>
              <a:pPr/>
              <a:t>9</a:t>
            </a:fld>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EB3924-5823-486B-940D-F3A1B2F1CA57}" type="slidenum">
              <a:rPr lang="en-US"/>
              <a:pPr/>
              <a:t>10</a:t>
            </a:fld>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76B6CA-5FA5-4EDA-8A13-F67681F8E7D2}" type="slidenum">
              <a:rPr lang="en-US"/>
              <a:pPr/>
              <a:t>11</a:t>
            </a:fld>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D9E4D6-A449-496F-8C81-EA9368920E56}" type="slidenum">
              <a:rPr lang="en-US"/>
              <a:pPr/>
              <a:t>12</a:t>
            </a:fld>
            <a:endParaRPr lang="en-US"/>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65067A5-D9D8-4B1E-9A5C-34FC81B78B3D}" type="slidenum">
              <a:rPr lang="en-US" smtClean="0"/>
              <a:pPr/>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57526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429" y="498248"/>
            <a:ext cx="11292113" cy="1519237"/>
          </a:xfrm>
        </p:spPr>
        <p:txBody>
          <a:bodyPr anchor="b">
            <a:normAutofit/>
          </a:bodyPr>
          <a:lstStyle>
            <a:lvl1pPr algn="r">
              <a:defRPr sz="5400">
                <a:solidFill>
                  <a:srgbClr val="F4C801"/>
                </a:solidFill>
                <a:latin typeface="Arial Black" panose="020B0A04020102020204" pitchFamily="34" charset="0"/>
              </a:defRPr>
            </a:lvl1pPr>
          </a:lstStyle>
          <a:p>
            <a:r>
              <a:rPr lang="en-US" smtClean="0"/>
              <a:t>Click to edit Master title style</a:t>
            </a:r>
            <a:endParaRPr lang="id-ID" dirty="0"/>
          </a:p>
        </p:txBody>
      </p:sp>
      <p:sp>
        <p:nvSpPr>
          <p:cNvPr id="3" name="Subtitle 2"/>
          <p:cNvSpPr>
            <a:spLocks noGrp="1"/>
          </p:cNvSpPr>
          <p:nvPr>
            <p:ph type="subTitle" idx="1"/>
          </p:nvPr>
        </p:nvSpPr>
        <p:spPr>
          <a:xfrm>
            <a:off x="435429" y="2179639"/>
            <a:ext cx="11291434" cy="650648"/>
          </a:xfrm>
        </p:spPr>
        <p:txBody>
          <a:bodyPr>
            <a:normAutofit/>
          </a:bodyPr>
          <a:lstStyle>
            <a:lvl1pPr marL="0" indent="0" algn="r">
              <a:buNone/>
              <a:defRPr sz="4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dirty="0"/>
          </a:p>
        </p:txBody>
      </p:sp>
      <p:sp>
        <p:nvSpPr>
          <p:cNvPr id="11" name="Text Placeholder 10"/>
          <p:cNvSpPr>
            <a:spLocks noGrp="1"/>
          </p:cNvSpPr>
          <p:nvPr>
            <p:ph type="body" sz="quarter" idx="10"/>
          </p:nvPr>
        </p:nvSpPr>
        <p:spPr>
          <a:xfrm>
            <a:off x="4122738" y="2992441"/>
            <a:ext cx="7604125" cy="855663"/>
          </a:xfrm>
        </p:spPr>
        <p:txBody>
          <a:bodyPr/>
          <a:lstStyle>
            <a:lvl1pPr marL="0" indent="0" algn="r">
              <a:buNone/>
              <a:defRPr>
                <a:solidFill>
                  <a:srgbClr val="F4C80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383007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93486"/>
            <a:ext cx="10515600" cy="1197202"/>
          </a:xfrm>
        </p:spPr>
        <p:txBody>
          <a:bodyPr/>
          <a:lstStyle>
            <a:lvl1pPr>
              <a:defRPr>
                <a:solidFill>
                  <a:srgbClr val="163964"/>
                </a:solidFill>
              </a:defRPr>
            </a:lvl1p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lvl1pPr>
              <a:defRPr>
                <a:solidFill>
                  <a:srgbClr val="163964"/>
                </a:solidFill>
              </a:defRPr>
            </a:lvl1pPr>
            <a:lvl2pPr>
              <a:defRPr>
                <a:solidFill>
                  <a:srgbClr val="163964"/>
                </a:solidFill>
              </a:defRPr>
            </a:lvl2pPr>
            <a:lvl3pPr>
              <a:defRPr>
                <a:solidFill>
                  <a:srgbClr val="163964"/>
                </a:solidFill>
              </a:defRPr>
            </a:lvl3pPr>
            <a:lvl4pPr>
              <a:defRPr>
                <a:solidFill>
                  <a:srgbClr val="163964"/>
                </a:solidFill>
              </a:defRPr>
            </a:lvl4pPr>
            <a:lvl5pPr>
              <a:defRPr>
                <a:solidFill>
                  <a:srgbClr val="1639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9448800" y="0"/>
            <a:ext cx="2743200" cy="365125"/>
          </a:xfrm>
        </p:spPr>
        <p:txBody>
          <a:bodyPr/>
          <a:lstStyle>
            <a:lvl1pPr algn="r">
              <a:defRPr sz="1400">
                <a:solidFill>
                  <a:srgbClr val="F4C801"/>
                </a:solidFill>
              </a:defRPr>
            </a:lvl1pPr>
          </a:lstStyle>
          <a:p>
            <a:fld id="{11D903BF-960E-4211-9077-D6CCC4E0801E}" type="datetimeFigureOut">
              <a:rPr lang="id-ID" smtClean="0"/>
              <a:pPr/>
              <a:t>30/11/2017</a:t>
            </a:fld>
            <a:endParaRPr lang="id-ID"/>
          </a:p>
        </p:txBody>
      </p:sp>
      <p:sp>
        <p:nvSpPr>
          <p:cNvPr id="6" name="Slide Number Placeholder 5"/>
          <p:cNvSpPr>
            <a:spLocks noGrp="1"/>
          </p:cNvSpPr>
          <p:nvPr>
            <p:ph type="sldNum" sz="quarter" idx="12"/>
          </p:nvPr>
        </p:nvSpPr>
        <p:spPr>
          <a:xfrm>
            <a:off x="0" y="6492875"/>
            <a:ext cx="2743200" cy="365125"/>
          </a:xfrm>
        </p:spPr>
        <p:txBody>
          <a:bodyPr/>
          <a:lstStyle>
            <a:lvl1pPr algn="l">
              <a:defRPr sz="1800">
                <a:solidFill>
                  <a:srgbClr val="F4C801"/>
                </a:solidFill>
              </a:defRPr>
            </a:lvl1pPr>
          </a:lstStyle>
          <a:p>
            <a:fld id="{73596A49-7720-4517-9955-5D2E607B0692}" type="slidenum">
              <a:rPr lang="id-ID" smtClean="0"/>
              <a:pPr/>
              <a:t>‹#›</a:t>
            </a:fld>
            <a:endParaRPr lang="id-ID"/>
          </a:p>
        </p:txBody>
      </p:sp>
    </p:spTree>
    <p:extLst>
      <p:ext uri="{BB962C8B-B14F-4D97-AF65-F5344CB8AC3E}">
        <p14:creationId xmlns:p14="http://schemas.microsoft.com/office/powerpoint/2010/main" val="409688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07999"/>
            <a:ext cx="2628900" cy="5668964"/>
          </a:xfrm>
        </p:spPr>
        <p:txBody>
          <a:bodyPr vert="eaVert"/>
          <a:lstStyle>
            <a:lvl1pPr>
              <a:defRPr>
                <a:solidFill>
                  <a:srgbClr val="163964"/>
                </a:solidFill>
              </a:defRPr>
            </a:lvl1pPr>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507999"/>
            <a:ext cx="7734300" cy="5668963"/>
          </a:xfrm>
        </p:spPr>
        <p:txBody>
          <a:bodyPr vert="eaVert"/>
          <a:lstStyle>
            <a:lvl1pPr>
              <a:defRPr>
                <a:solidFill>
                  <a:srgbClr val="163964"/>
                </a:solidFill>
              </a:defRPr>
            </a:lvl1pPr>
            <a:lvl2pPr>
              <a:defRPr>
                <a:solidFill>
                  <a:srgbClr val="163964"/>
                </a:solidFill>
              </a:defRPr>
            </a:lvl2pPr>
            <a:lvl3pPr>
              <a:defRPr>
                <a:solidFill>
                  <a:srgbClr val="163964"/>
                </a:solidFill>
              </a:defRPr>
            </a:lvl3pPr>
            <a:lvl4pPr>
              <a:defRPr>
                <a:solidFill>
                  <a:srgbClr val="163964"/>
                </a:solidFill>
              </a:defRPr>
            </a:lvl4pPr>
            <a:lvl5pPr>
              <a:defRPr>
                <a:solidFill>
                  <a:srgbClr val="1639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9448800" y="0"/>
            <a:ext cx="2743200" cy="365125"/>
          </a:xfrm>
        </p:spPr>
        <p:txBody>
          <a:bodyPr/>
          <a:lstStyle>
            <a:lvl1pPr algn="r">
              <a:defRPr sz="1400">
                <a:solidFill>
                  <a:srgbClr val="F4C801"/>
                </a:solidFill>
              </a:defRPr>
            </a:lvl1pPr>
          </a:lstStyle>
          <a:p>
            <a:fld id="{11D903BF-960E-4211-9077-D6CCC4E0801E}" type="datetimeFigureOut">
              <a:rPr lang="id-ID" smtClean="0"/>
              <a:pPr/>
              <a:t>30/11/2017</a:t>
            </a:fld>
            <a:endParaRPr lang="id-ID"/>
          </a:p>
        </p:txBody>
      </p:sp>
      <p:sp>
        <p:nvSpPr>
          <p:cNvPr id="6" name="Slide Number Placeholder 5"/>
          <p:cNvSpPr>
            <a:spLocks noGrp="1"/>
          </p:cNvSpPr>
          <p:nvPr>
            <p:ph type="sldNum" sz="quarter" idx="12"/>
          </p:nvPr>
        </p:nvSpPr>
        <p:spPr>
          <a:xfrm>
            <a:off x="0" y="6492875"/>
            <a:ext cx="2743200" cy="365125"/>
          </a:xfrm>
        </p:spPr>
        <p:txBody>
          <a:bodyPr/>
          <a:lstStyle>
            <a:lvl1pPr algn="l">
              <a:defRPr sz="1800">
                <a:solidFill>
                  <a:srgbClr val="F4C801"/>
                </a:solidFill>
              </a:defRPr>
            </a:lvl1pPr>
          </a:lstStyle>
          <a:p>
            <a:fld id="{73596A49-7720-4517-9955-5D2E607B0692}" type="slidenum">
              <a:rPr lang="id-ID" smtClean="0"/>
              <a:pPr/>
              <a:t>‹#›</a:t>
            </a:fld>
            <a:endParaRPr lang="id-ID"/>
          </a:p>
        </p:txBody>
      </p:sp>
    </p:spTree>
    <p:extLst>
      <p:ext uri="{BB962C8B-B14F-4D97-AF65-F5344CB8AC3E}">
        <p14:creationId xmlns:p14="http://schemas.microsoft.com/office/powerpoint/2010/main" val="391786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08000"/>
            <a:ext cx="10515600" cy="1182688"/>
          </a:xfrm>
        </p:spPr>
        <p:txBody>
          <a:bodyPr/>
          <a:lstStyle>
            <a:lvl1pPr>
              <a:defRPr>
                <a:solidFill>
                  <a:srgbClr val="163964"/>
                </a:solidFill>
              </a:defRPr>
            </a:lvl1pPr>
          </a:lstStyle>
          <a:p>
            <a:r>
              <a:rPr lang="en-US" smtClean="0"/>
              <a:t>Click to edit Master title style</a:t>
            </a:r>
            <a:endParaRPr lang="id-ID"/>
          </a:p>
        </p:txBody>
      </p:sp>
      <p:sp>
        <p:nvSpPr>
          <p:cNvPr id="3" name="Content Placeholder 2"/>
          <p:cNvSpPr>
            <a:spLocks noGrp="1"/>
          </p:cNvSpPr>
          <p:nvPr>
            <p:ph idx="1"/>
          </p:nvPr>
        </p:nvSpPr>
        <p:spPr/>
        <p:txBody>
          <a:bodyPr/>
          <a:lstStyle>
            <a:lvl1pPr>
              <a:defRPr>
                <a:solidFill>
                  <a:srgbClr val="1B4679"/>
                </a:solidFill>
              </a:defRPr>
            </a:lvl1pPr>
            <a:lvl2pPr>
              <a:defRPr>
                <a:solidFill>
                  <a:srgbClr val="1B4679"/>
                </a:solidFill>
              </a:defRPr>
            </a:lvl2pPr>
            <a:lvl3pPr>
              <a:defRPr>
                <a:solidFill>
                  <a:srgbClr val="1B4679"/>
                </a:solidFill>
              </a:defRPr>
            </a:lvl3pPr>
            <a:lvl4pPr>
              <a:defRPr>
                <a:solidFill>
                  <a:srgbClr val="1B4679"/>
                </a:solidFill>
              </a:defRPr>
            </a:lvl4pPr>
            <a:lvl5pPr>
              <a:defRPr>
                <a:solidFill>
                  <a:srgbClr val="1B467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9448800" y="0"/>
            <a:ext cx="2743200" cy="365125"/>
          </a:xfrm>
        </p:spPr>
        <p:txBody>
          <a:bodyPr/>
          <a:lstStyle>
            <a:lvl1pPr algn="r">
              <a:defRPr sz="1400">
                <a:solidFill>
                  <a:srgbClr val="F4C801"/>
                </a:solidFill>
              </a:defRPr>
            </a:lvl1pPr>
          </a:lstStyle>
          <a:p>
            <a:fld id="{11D903BF-960E-4211-9077-D6CCC4E0801E}" type="datetimeFigureOut">
              <a:rPr lang="id-ID" smtClean="0"/>
              <a:pPr/>
              <a:t>30/11/2017</a:t>
            </a:fld>
            <a:endParaRPr lang="id-ID" dirty="0"/>
          </a:p>
        </p:txBody>
      </p:sp>
      <p:sp>
        <p:nvSpPr>
          <p:cNvPr id="6" name="Slide Number Placeholder 5"/>
          <p:cNvSpPr>
            <a:spLocks noGrp="1"/>
          </p:cNvSpPr>
          <p:nvPr>
            <p:ph type="sldNum" sz="quarter" idx="12"/>
          </p:nvPr>
        </p:nvSpPr>
        <p:spPr>
          <a:xfrm>
            <a:off x="0" y="6492875"/>
            <a:ext cx="2743200" cy="365125"/>
          </a:xfrm>
        </p:spPr>
        <p:txBody>
          <a:bodyPr/>
          <a:lstStyle>
            <a:lvl1pPr algn="l">
              <a:defRPr sz="1800" b="1">
                <a:solidFill>
                  <a:srgbClr val="F4C801"/>
                </a:solidFill>
              </a:defRPr>
            </a:lvl1pPr>
          </a:lstStyle>
          <a:p>
            <a:fld id="{73596A49-7720-4517-9955-5D2E607B0692}" type="slidenum">
              <a:rPr lang="id-ID" smtClean="0"/>
              <a:pPr/>
              <a:t>‹#›</a:t>
            </a:fld>
            <a:endParaRPr lang="id-ID"/>
          </a:p>
        </p:txBody>
      </p:sp>
    </p:spTree>
    <p:extLst>
      <p:ext uri="{BB962C8B-B14F-4D97-AF65-F5344CB8AC3E}">
        <p14:creationId xmlns:p14="http://schemas.microsoft.com/office/powerpoint/2010/main" val="267148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505052"/>
            <a:ext cx="10515600" cy="946377"/>
          </a:xfrm>
        </p:spPr>
        <p:txBody>
          <a:bodyPr anchor="b"/>
          <a:lstStyle>
            <a:lvl1pPr algn="ctr">
              <a:defRPr sz="6000" b="1">
                <a:solidFill>
                  <a:srgbClr val="F4C801"/>
                </a:solidFill>
              </a:defRPr>
            </a:lvl1pPr>
          </a:lstStyle>
          <a:p>
            <a:r>
              <a:rPr lang="en-US" smtClean="0"/>
              <a:t>Click to edit Master title style</a:t>
            </a:r>
            <a:endParaRPr lang="id-ID" dirty="0"/>
          </a:p>
        </p:txBody>
      </p:sp>
      <p:sp>
        <p:nvSpPr>
          <p:cNvPr id="3" name="Text Placeholder 2"/>
          <p:cNvSpPr>
            <a:spLocks noGrp="1"/>
          </p:cNvSpPr>
          <p:nvPr>
            <p:ph type="body" idx="1"/>
          </p:nvPr>
        </p:nvSpPr>
        <p:spPr>
          <a:xfrm>
            <a:off x="831850" y="1628549"/>
            <a:ext cx="10515600" cy="4046537"/>
          </a:xfrm>
        </p:spPr>
        <p:txBody>
          <a:bodyPr>
            <a:normAutofit/>
          </a:bodyPr>
          <a:lstStyle>
            <a:lvl1pPr marL="342900" indent="-342900">
              <a:buFont typeface="Arial" panose="020B0604020202020204" pitchFamily="34" charset="0"/>
              <a:buChar char="•"/>
              <a:defRPr sz="3600">
                <a:solidFill>
                  <a:srgbClr val="F4C80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528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93486"/>
            <a:ext cx="10515600" cy="1197202"/>
          </a:xfrm>
        </p:spPr>
        <p:txBody>
          <a:bodyPr/>
          <a:lstStyle>
            <a:lvl1pPr>
              <a:defRPr>
                <a:solidFill>
                  <a:srgbClr val="163964"/>
                </a:solidFill>
              </a:defRPr>
            </a:lvl1p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lvl1pPr>
              <a:defRPr>
                <a:solidFill>
                  <a:srgbClr val="163964"/>
                </a:solidFill>
              </a:defRPr>
            </a:lvl1pPr>
            <a:lvl2pPr>
              <a:defRPr>
                <a:solidFill>
                  <a:srgbClr val="163964"/>
                </a:solidFill>
              </a:defRPr>
            </a:lvl2pPr>
            <a:lvl3pPr>
              <a:defRPr>
                <a:solidFill>
                  <a:srgbClr val="163964"/>
                </a:solidFill>
              </a:defRPr>
            </a:lvl3pPr>
            <a:lvl4pPr>
              <a:defRPr>
                <a:solidFill>
                  <a:srgbClr val="163964"/>
                </a:solidFill>
              </a:defRPr>
            </a:lvl4pPr>
            <a:lvl5pPr>
              <a:defRPr>
                <a:solidFill>
                  <a:srgbClr val="1639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lvl1pPr>
              <a:defRPr>
                <a:solidFill>
                  <a:srgbClr val="163964"/>
                </a:solidFill>
              </a:defRPr>
            </a:lvl1pPr>
            <a:lvl2pPr>
              <a:defRPr>
                <a:solidFill>
                  <a:srgbClr val="163964"/>
                </a:solidFill>
              </a:defRPr>
            </a:lvl2pPr>
            <a:lvl3pPr>
              <a:defRPr>
                <a:solidFill>
                  <a:srgbClr val="163964"/>
                </a:solidFill>
              </a:defRPr>
            </a:lvl3pPr>
            <a:lvl4pPr>
              <a:defRPr>
                <a:solidFill>
                  <a:srgbClr val="163964"/>
                </a:solidFill>
              </a:defRPr>
            </a:lvl4pPr>
            <a:lvl5pPr>
              <a:defRPr>
                <a:solidFill>
                  <a:srgbClr val="1639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9448800" y="0"/>
            <a:ext cx="2743200" cy="365125"/>
          </a:xfrm>
        </p:spPr>
        <p:txBody>
          <a:bodyPr/>
          <a:lstStyle>
            <a:lvl1pPr algn="r">
              <a:defRPr sz="1400">
                <a:solidFill>
                  <a:srgbClr val="F4C801"/>
                </a:solidFill>
              </a:defRPr>
            </a:lvl1pPr>
          </a:lstStyle>
          <a:p>
            <a:fld id="{11D903BF-960E-4211-9077-D6CCC4E0801E}" type="datetimeFigureOut">
              <a:rPr lang="id-ID" smtClean="0"/>
              <a:pPr/>
              <a:t>30/11/2017</a:t>
            </a:fld>
            <a:endParaRPr lang="id-ID"/>
          </a:p>
        </p:txBody>
      </p:sp>
      <p:sp>
        <p:nvSpPr>
          <p:cNvPr id="7" name="Slide Number Placeholder 6"/>
          <p:cNvSpPr>
            <a:spLocks noGrp="1"/>
          </p:cNvSpPr>
          <p:nvPr>
            <p:ph type="sldNum" sz="quarter" idx="12"/>
          </p:nvPr>
        </p:nvSpPr>
        <p:spPr>
          <a:xfrm>
            <a:off x="0" y="6492875"/>
            <a:ext cx="2743200" cy="365125"/>
          </a:xfrm>
        </p:spPr>
        <p:txBody>
          <a:bodyPr/>
          <a:lstStyle>
            <a:lvl1pPr algn="l">
              <a:defRPr sz="1800">
                <a:solidFill>
                  <a:srgbClr val="F4C801"/>
                </a:solidFill>
              </a:defRPr>
            </a:lvl1pPr>
          </a:lstStyle>
          <a:p>
            <a:fld id="{73596A49-7720-4517-9955-5D2E607B0692}" type="slidenum">
              <a:rPr lang="id-ID" smtClean="0"/>
              <a:pPr/>
              <a:t>‹#›</a:t>
            </a:fld>
            <a:endParaRPr lang="id-ID"/>
          </a:p>
        </p:txBody>
      </p:sp>
    </p:spTree>
    <p:extLst>
      <p:ext uri="{BB962C8B-B14F-4D97-AF65-F5344CB8AC3E}">
        <p14:creationId xmlns:p14="http://schemas.microsoft.com/office/powerpoint/2010/main" val="110013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08000"/>
            <a:ext cx="10515600" cy="1182688"/>
          </a:xfrm>
        </p:spPr>
        <p:txBody>
          <a:bodyPr/>
          <a:lstStyle>
            <a:lvl1pPr>
              <a:defRPr>
                <a:solidFill>
                  <a:srgbClr val="163964"/>
                </a:solidFill>
              </a:defRPr>
            </a:lvl1p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1639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163964"/>
                </a:solidFill>
              </a:defRPr>
            </a:lvl1pPr>
            <a:lvl2pPr>
              <a:defRPr>
                <a:solidFill>
                  <a:srgbClr val="163964"/>
                </a:solidFill>
              </a:defRPr>
            </a:lvl2pPr>
            <a:lvl3pPr>
              <a:defRPr>
                <a:solidFill>
                  <a:srgbClr val="163964"/>
                </a:solidFill>
              </a:defRPr>
            </a:lvl3pPr>
            <a:lvl4pPr>
              <a:defRPr>
                <a:solidFill>
                  <a:srgbClr val="163964"/>
                </a:solidFill>
              </a:defRPr>
            </a:lvl4pPr>
            <a:lvl5pPr>
              <a:defRPr>
                <a:solidFill>
                  <a:srgbClr val="1639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1639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163964"/>
                </a:solidFill>
              </a:defRPr>
            </a:lvl1pPr>
            <a:lvl2pPr>
              <a:defRPr>
                <a:solidFill>
                  <a:srgbClr val="163964"/>
                </a:solidFill>
              </a:defRPr>
            </a:lvl2pPr>
            <a:lvl3pPr>
              <a:defRPr>
                <a:solidFill>
                  <a:srgbClr val="163964"/>
                </a:solidFill>
              </a:defRPr>
            </a:lvl3pPr>
            <a:lvl4pPr>
              <a:defRPr>
                <a:solidFill>
                  <a:srgbClr val="163964"/>
                </a:solidFill>
              </a:defRPr>
            </a:lvl4pPr>
            <a:lvl5pPr>
              <a:defRPr>
                <a:solidFill>
                  <a:srgbClr val="1639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a:xfrm>
            <a:off x="9448800" y="0"/>
            <a:ext cx="2743200" cy="365125"/>
          </a:xfrm>
        </p:spPr>
        <p:txBody>
          <a:bodyPr/>
          <a:lstStyle>
            <a:lvl1pPr algn="r">
              <a:defRPr sz="1400">
                <a:solidFill>
                  <a:srgbClr val="F4C801"/>
                </a:solidFill>
              </a:defRPr>
            </a:lvl1pPr>
          </a:lstStyle>
          <a:p>
            <a:fld id="{11D903BF-960E-4211-9077-D6CCC4E0801E}" type="datetimeFigureOut">
              <a:rPr lang="id-ID" smtClean="0"/>
              <a:pPr/>
              <a:t>30/11/2017</a:t>
            </a:fld>
            <a:endParaRPr lang="id-ID"/>
          </a:p>
        </p:txBody>
      </p:sp>
      <p:sp>
        <p:nvSpPr>
          <p:cNvPr id="9" name="Slide Number Placeholder 8"/>
          <p:cNvSpPr>
            <a:spLocks noGrp="1"/>
          </p:cNvSpPr>
          <p:nvPr>
            <p:ph type="sldNum" sz="quarter" idx="12"/>
          </p:nvPr>
        </p:nvSpPr>
        <p:spPr>
          <a:xfrm>
            <a:off x="0" y="6492875"/>
            <a:ext cx="2743200" cy="365125"/>
          </a:xfrm>
        </p:spPr>
        <p:txBody>
          <a:bodyPr/>
          <a:lstStyle>
            <a:lvl1pPr algn="l">
              <a:defRPr sz="1800">
                <a:solidFill>
                  <a:srgbClr val="F4C801"/>
                </a:solidFill>
              </a:defRPr>
            </a:lvl1pPr>
          </a:lstStyle>
          <a:p>
            <a:fld id="{73596A49-7720-4517-9955-5D2E607B0692}" type="slidenum">
              <a:rPr lang="id-ID" smtClean="0"/>
              <a:pPr/>
              <a:t>‹#›</a:t>
            </a:fld>
            <a:endParaRPr lang="id-ID"/>
          </a:p>
        </p:txBody>
      </p:sp>
    </p:spTree>
    <p:extLst>
      <p:ext uri="{BB962C8B-B14F-4D97-AF65-F5344CB8AC3E}">
        <p14:creationId xmlns:p14="http://schemas.microsoft.com/office/powerpoint/2010/main" val="3165201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6000" b="1">
                <a:solidFill>
                  <a:srgbClr val="F4C801"/>
                </a:solidFill>
              </a:defRPr>
            </a:lvl1pPr>
          </a:lstStyle>
          <a:p>
            <a:r>
              <a:rPr lang="en-US" smtClean="0"/>
              <a:t>Click to edit Master title style</a:t>
            </a:r>
            <a:endParaRPr lang="id-ID" dirty="0"/>
          </a:p>
        </p:txBody>
      </p:sp>
    </p:spTree>
    <p:extLst>
      <p:ext uri="{BB962C8B-B14F-4D97-AF65-F5344CB8AC3E}">
        <p14:creationId xmlns:p14="http://schemas.microsoft.com/office/powerpoint/2010/main" val="248461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38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08000"/>
            <a:ext cx="3932237" cy="1549400"/>
          </a:xfrm>
        </p:spPr>
        <p:txBody>
          <a:bodyPr anchor="b"/>
          <a:lstStyle>
            <a:lvl1pPr>
              <a:defRPr sz="3200">
                <a:solidFill>
                  <a:srgbClr val="163964"/>
                </a:solidFill>
              </a:defRPr>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solidFill>
                  <a:srgbClr val="163964"/>
                </a:solidFill>
              </a:defRPr>
            </a:lvl1pPr>
            <a:lvl2pPr>
              <a:defRPr sz="2800">
                <a:solidFill>
                  <a:srgbClr val="163964"/>
                </a:solidFill>
              </a:defRPr>
            </a:lvl2pPr>
            <a:lvl3pPr>
              <a:defRPr sz="2400">
                <a:solidFill>
                  <a:srgbClr val="163964"/>
                </a:solidFill>
              </a:defRPr>
            </a:lvl3pPr>
            <a:lvl4pPr>
              <a:defRPr sz="2000">
                <a:solidFill>
                  <a:srgbClr val="163964"/>
                </a:solidFill>
              </a:defRPr>
            </a:lvl4pPr>
            <a:lvl5pPr>
              <a:defRPr sz="2000">
                <a:solidFill>
                  <a:srgbClr val="163964"/>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16396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9448800" y="0"/>
            <a:ext cx="2743200" cy="365125"/>
          </a:xfrm>
        </p:spPr>
        <p:txBody>
          <a:bodyPr/>
          <a:lstStyle>
            <a:lvl1pPr algn="r">
              <a:defRPr sz="1400">
                <a:solidFill>
                  <a:srgbClr val="F4C801"/>
                </a:solidFill>
              </a:defRPr>
            </a:lvl1pPr>
          </a:lstStyle>
          <a:p>
            <a:fld id="{11D903BF-960E-4211-9077-D6CCC4E0801E}" type="datetimeFigureOut">
              <a:rPr lang="id-ID" smtClean="0"/>
              <a:pPr/>
              <a:t>30/11/2017</a:t>
            </a:fld>
            <a:endParaRPr lang="id-ID"/>
          </a:p>
        </p:txBody>
      </p:sp>
      <p:sp>
        <p:nvSpPr>
          <p:cNvPr id="7" name="Slide Number Placeholder 6"/>
          <p:cNvSpPr>
            <a:spLocks noGrp="1"/>
          </p:cNvSpPr>
          <p:nvPr>
            <p:ph type="sldNum" sz="quarter" idx="12"/>
          </p:nvPr>
        </p:nvSpPr>
        <p:spPr>
          <a:xfrm>
            <a:off x="0" y="6491968"/>
            <a:ext cx="2743200" cy="365125"/>
          </a:xfrm>
        </p:spPr>
        <p:txBody>
          <a:bodyPr/>
          <a:lstStyle>
            <a:lvl1pPr algn="l">
              <a:defRPr sz="1800">
                <a:solidFill>
                  <a:srgbClr val="F4C801"/>
                </a:solidFill>
              </a:defRPr>
            </a:lvl1pPr>
          </a:lstStyle>
          <a:p>
            <a:fld id="{73596A49-7720-4517-9955-5D2E607B0692}" type="slidenum">
              <a:rPr lang="id-ID" smtClean="0"/>
              <a:pPr/>
              <a:t>‹#›</a:t>
            </a:fld>
            <a:endParaRPr lang="id-ID"/>
          </a:p>
        </p:txBody>
      </p:sp>
    </p:spTree>
    <p:extLst>
      <p:ext uri="{BB962C8B-B14F-4D97-AF65-F5344CB8AC3E}">
        <p14:creationId xmlns:p14="http://schemas.microsoft.com/office/powerpoint/2010/main" val="212689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08000"/>
            <a:ext cx="3932237" cy="1549400"/>
          </a:xfrm>
        </p:spPr>
        <p:txBody>
          <a:bodyPr anchor="b"/>
          <a:lstStyle>
            <a:lvl1pPr>
              <a:defRPr sz="3200">
                <a:solidFill>
                  <a:srgbClr val="163964"/>
                </a:solidFill>
              </a:defRPr>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16396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16396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9448800" y="0"/>
            <a:ext cx="2743200" cy="365125"/>
          </a:xfrm>
        </p:spPr>
        <p:txBody>
          <a:bodyPr/>
          <a:lstStyle>
            <a:lvl1pPr algn="r">
              <a:defRPr sz="1400">
                <a:solidFill>
                  <a:srgbClr val="F4C801"/>
                </a:solidFill>
              </a:defRPr>
            </a:lvl1pPr>
          </a:lstStyle>
          <a:p>
            <a:fld id="{11D903BF-960E-4211-9077-D6CCC4E0801E}" type="datetimeFigureOut">
              <a:rPr lang="id-ID" smtClean="0"/>
              <a:pPr/>
              <a:t>30/11/2017</a:t>
            </a:fld>
            <a:endParaRPr lang="id-ID"/>
          </a:p>
        </p:txBody>
      </p:sp>
      <p:sp>
        <p:nvSpPr>
          <p:cNvPr id="7" name="Slide Number Placeholder 6"/>
          <p:cNvSpPr>
            <a:spLocks noGrp="1"/>
          </p:cNvSpPr>
          <p:nvPr>
            <p:ph type="sldNum" sz="quarter" idx="12"/>
          </p:nvPr>
        </p:nvSpPr>
        <p:spPr>
          <a:xfrm>
            <a:off x="3629" y="6492875"/>
            <a:ext cx="2743200" cy="365125"/>
          </a:xfrm>
        </p:spPr>
        <p:txBody>
          <a:bodyPr/>
          <a:lstStyle>
            <a:lvl1pPr algn="l">
              <a:defRPr sz="1800">
                <a:solidFill>
                  <a:srgbClr val="F4C801"/>
                </a:solidFill>
              </a:defRPr>
            </a:lvl1pPr>
          </a:lstStyle>
          <a:p>
            <a:fld id="{73596A49-7720-4517-9955-5D2E607B0692}" type="slidenum">
              <a:rPr lang="id-ID" smtClean="0"/>
              <a:pPr/>
              <a:t>‹#›</a:t>
            </a:fld>
            <a:endParaRPr lang="id-ID"/>
          </a:p>
        </p:txBody>
      </p:sp>
    </p:spTree>
    <p:extLst>
      <p:ext uri="{BB962C8B-B14F-4D97-AF65-F5344CB8AC3E}">
        <p14:creationId xmlns:p14="http://schemas.microsoft.com/office/powerpoint/2010/main" val="61647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08000"/>
            <a:ext cx="10515600" cy="1182688"/>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9448800" y="0"/>
            <a:ext cx="2743200" cy="365125"/>
          </a:xfrm>
          <a:prstGeom prst="rect">
            <a:avLst/>
          </a:prstGeom>
        </p:spPr>
        <p:txBody>
          <a:bodyPr vert="horz" lIns="91440" tIns="45720" rIns="91440" bIns="45720" rtlCol="0" anchor="ctr"/>
          <a:lstStyle>
            <a:lvl1pPr algn="r">
              <a:defRPr sz="1400">
                <a:solidFill>
                  <a:srgbClr val="F4C801"/>
                </a:solidFill>
              </a:defRPr>
            </a:lvl1pPr>
          </a:lstStyle>
          <a:p>
            <a:fld id="{11D903BF-960E-4211-9077-D6CCC4E0801E}" type="datetimeFigureOut">
              <a:rPr lang="id-ID" smtClean="0"/>
              <a:pPr/>
              <a:t>30/11/2017</a:t>
            </a:fld>
            <a:endParaRPr lang="id-ID"/>
          </a:p>
        </p:txBody>
      </p:sp>
      <p:sp>
        <p:nvSpPr>
          <p:cNvPr id="6" name="Slide Number Placeholder 5"/>
          <p:cNvSpPr>
            <a:spLocks noGrp="1"/>
          </p:cNvSpPr>
          <p:nvPr>
            <p:ph type="sldNum" sz="quarter" idx="4"/>
          </p:nvPr>
        </p:nvSpPr>
        <p:spPr>
          <a:xfrm>
            <a:off x="0" y="6492875"/>
            <a:ext cx="2743200" cy="365125"/>
          </a:xfrm>
          <a:prstGeom prst="rect">
            <a:avLst/>
          </a:prstGeom>
        </p:spPr>
        <p:txBody>
          <a:bodyPr vert="horz" lIns="91440" tIns="45720" rIns="91440" bIns="45720" rtlCol="0" anchor="ctr"/>
          <a:lstStyle>
            <a:lvl1pPr algn="l">
              <a:defRPr sz="1800">
                <a:solidFill>
                  <a:srgbClr val="F4C801"/>
                </a:solidFill>
              </a:defRPr>
            </a:lvl1pPr>
          </a:lstStyle>
          <a:p>
            <a:fld id="{73596A49-7720-4517-9955-5D2E607B0692}" type="slidenum">
              <a:rPr lang="id-ID" smtClean="0"/>
              <a:pPr/>
              <a:t>‹#›</a:t>
            </a:fld>
            <a:endParaRPr lang="id-ID"/>
          </a:p>
        </p:txBody>
      </p:sp>
    </p:spTree>
    <p:extLst>
      <p:ext uri="{BB962C8B-B14F-4D97-AF65-F5344CB8AC3E}">
        <p14:creationId xmlns:p14="http://schemas.microsoft.com/office/powerpoint/2010/main" val="3074320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err="1" smtClean="0"/>
              <a:t>Kecerdasan</a:t>
            </a:r>
            <a:r>
              <a:rPr lang="en-US" sz="3600" dirty="0" smtClean="0"/>
              <a:t> </a:t>
            </a:r>
            <a:r>
              <a:rPr lang="en-US" sz="3600" dirty="0" err="1" smtClean="0"/>
              <a:t>Buatan</a:t>
            </a:r>
            <a:endParaRPr lang="id-ID" sz="3600" dirty="0"/>
          </a:p>
        </p:txBody>
      </p:sp>
      <p:sp>
        <p:nvSpPr>
          <p:cNvPr id="3" name="Subtitle 2"/>
          <p:cNvSpPr>
            <a:spLocks noGrp="1"/>
          </p:cNvSpPr>
          <p:nvPr>
            <p:ph type="subTitle" idx="1"/>
          </p:nvPr>
        </p:nvSpPr>
        <p:spPr/>
        <p:txBody>
          <a:bodyPr>
            <a:normAutofit fontScale="47500" lnSpcReduction="20000"/>
          </a:bodyPr>
          <a:lstStyle/>
          <a:p>
            <a:r>
              <a:rPr lang="en-US" sz="5400" dirty="0" err="1"/>
              <a:t>Algoritma</a:t>
            </a:r>
            <a:r>
              <a:rPr lang="en-US" sz="5400" dirty="0"/>
              <a:t> </a:t>
            </a:r>
            <a:r>
              <a:rPr lang="en-US" sz="5400" dirty="0" err="1"/>
              <a:t>Pencarian</a:t>
            </a:r>
            <a:r>
              <a:rPr lang="en-US" sz="5400" dirty="0"/>
              <a:t> Blind</a:t>
            </a:r>
            <a:br>
              <a:rPr lang="en-US" sz="5400" dirty="0"/>
            </a:br>
            <a:r>
              <a:rPr lang="en-US" sz="5400" dirty="0"/>
              <a:t>- </a:t>
            </a:r>
            <a:r>
              <a:rPr lang="en-US" dirty="0"/>
              <a:t>Breadth First Search </a:t>
            </a:r>
            <a:r>
              <a:rPr lang="en-US" dirty="0" err="1"/>
              <a:t>dan</a:t>
            </a:r>
            <a:r>
              <a:rPr lang="en-US" dirty="0"/>
              <a:t> Depth First Search</a:t>
            </a:r>
            <a:endParaRPr lang="id-ID" dirty="0"/>
          </a:p>
        </p:txBody>
      </p:sp>
      <p:sp>
        <p:nvSpPr>
          <p:cNvPr id="4" name="Text Placeholder 3"/>
          <p:cNvSpPr>
            <a:spLocks noGrp="1"/>
          </p:cNvSpPr>
          <p:nvPr>
            <p:ph type="body" sz="quarter" idx="10"/>
          </p:nvPr>
        </p:nvSpPr>
        <p:spPr/>
        <p:txBody>
          <a:bodyPr>
            <a:normAutofit fontScale="92500" lnSpcReduction="10000"/>
          </a:bodyPr>
          <a:lstStyle/>
          <a:p>
            <a:r>
              <a:rPr lang="en-US" dirty="0" err="1" smtClean="0"/>
              <a:t>Oleh</a:t>
            </a:r>
            <a:r>
              <a:rPr lang="en-US" dirty="0" smtClean="0"/>
              <a:t> </a:t>
            </a:r>
            <a:r>
              <a:rPr lang="en-US" dirty="0" err="1" smtClean="0"/>
              <a:t>Politeknik</a:t>
            </a:r>
            <a:r>
              <a:rPr lang="en-US" dirty="0" smtClean="0"/>
              <a:t> </a:t>
            </a:r>
            <a:r>
              <a:rPr lang="en-US" dirty="0" err="1" smtClean="0"/>
              <a:t>Elektronika</a:t>
            </a:r>
            <a:r>
              <a:rPr lang="en-US" dirty="0" smtClean="0"/>
              <a:t> </a:t>
            </a:r>
            <a:r>
              <a:rPr lang="en-US" dirty="0" err="1" smtClean="0"/>
              <a:t>Negeri</a:t>
            </a:r>
            <a:r>
              <a:rPr lang="en-US" dirty="0" smtClean="0"/>
              <a:t> Surabaya</a:t>
            </a:r>
          </a:p>
          <a:p>
            <a:r>
              <a:rPr lang="en-US" dirty="0" smtClean="0"/>
              <a:t>2017</a:t>
            </a:r>
            <a:endParaRPr lang="id-ID" dirty="0"/>
          </a:p>
        </p:txBody>
      </p:sp>
    </p:spTree>
    <p:extLst>
      <p:ext uri="{BB962C8B-B14F-4D97-AF65-F5344CB8AC3E}">
        <p14:creationId xmlns:p14="http://schemas.microsoft.com/office/powerpoint/2010/main" val="2212825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1054637" y="368121"/>
            <a:ext cx="8839200" cy="1143000"/>
          </a:xfrm>
        </p:spPr>
        <p:txBody>
          <a:bodyPr/>
          <a:lstStyle/>
          <a:p>
            <a:r>
              <a:rPr lang="en-US" dirty="0" smtClean="0"/>
              <a:t>State </a:t>
            </a:r>
            <a:r>
              <a:rPr lang="en-US" dirty="0" err="1" smtClean="0"/>
              <a:t>awal</a:t>
            </a:r>
            <a:r>
              <a:rPr lang="en-US" dirty="0" smtClean="0"/>
              <a:t> </a:t>
            </a:r>
            <a:r>
              <a:rPr lang="en-US" dirty="0" err="1" smtClean="0"/>
              <a:t>dan</a:t>
            </a:r>
            <a:r>
              <a:rPr lang="en-US" dirty="0" smtClean="0"/>
              <a:t> </a:t>
            </a:r>
            <a:r>
              <a:rPr lang="en-US" dirty="0" err="1" smtClean="0"/>
              <a:t>tujuan</a:t>
            </a:r>
            <a:endParaRPr lang="en-GB" dirty="0" smtClean="0"/>
          </a:p>
        </p:txBody>
      </p:sp>
      <p:sp>
        <p:nvSpPr>
          <p:cNvPr id="7173" name="Rectangle 5"/>
          <p:cNvSpPr>
            <a:spLocks noGrp="1" noChangeArrowheads="1"/>
          </p:cNvSpPr>
          <p:nvPr>
            <p:ph idx="1"/>
          </p:nvPr>
        </p:nvSpPr>
        <p:spPr>
          <a:xfrm>
            <a:off x="1016000" y="1676400"/>
            <a:ext cx="10363200" cy="3810000"/>
          </a:xfrm>
        </p:spPr>
        <p:txBody>
          <a:bodyPr/>
          <a:lstStyle/>
          <a:p>
            <a:r>
              <a:rPr lang="en-US" dirty="0" smtClean="0"/>
              <a:t>State </a:t>
            </a:r>
            <a:r>
              <a:rPr lang="en-US" dirty="0" err="1" smtClean="0"/>
              <a:t>awal</a:t>
            </a:r>
            <a:endParaRPr lang="en-US" dirty="0" smtClean="0"/>
          </a:p>
          <a:p>
            <a:pPr lvl="1"/>
            <a:r>
              <a:rPr lang="en-US" dirty="0" smtClean="0"/>
              <a:t>Daerah </a:t>
            </a:r>
            <a:r>
              <a:rPr lang="en-US" dirty="0" err="1" smtClean="0"/>
              <a:t>asal</a:t>
            </a:r>
            <a:r>
              <a:rPr lang="en-US" dirty="0" smtClean="0"/>
              <a:t>   </a:t>
            </a:r>
            <a:r>
              <a:rPr lang="en-US" dirty="0" smtClean="0">
                <a:sym typeface="Wingdings" pitchFamily="2" charset="2"/>
              </a:rPr>
              <a:t> (1, 1, 1, 1)</a:t>
            </a:r>
          </a:p>
          <a:p>
            <a:pPr lvl="1"/>
            <a:r>
              <a:rPr lang="en-US" dirty="0" err="1" smtClean="0">
                <a:sym typeface="Wingdings" pitchFamily="2" charset="2"/>
              </a:rPr>
              <a:t>Darah</a:t>
            </a:r>
            <a:r>
              <a:rPr lang="en-US" dirty="0" smtClean="0">
                <a:sym typeface="Wingdings" pitchFamily="2" charset="2"/>
              </a:rPr>
              <a:t> </a:t>
            </a:r>
            <a:r>
              <a:rPr lang="en-US" dirty="0" err="1" smtClean="0">
                <a:sym typeface="Wingdings" pitchFamily="2" charset="2"/>
              </a:rPr>
              <a:t>tujuan</a:t>
            </a:r>
            <a:r>
              <a:rPr lang="en-US" dirty="0" smtClean="0">
                <a:sym typeface="Wingdings" pitchFamily="2" charset="2"/>
              </a:rPr>
              <a:t>  (0, 0, 0, 0)</a:t>
            </a:r>
          </a:p>
          <a:p>
            <a:pPr lvl="1">
              <a:buFontTx/>
              <a:buNone/>
            </a:pPr>
            <a:endParaRPr lang="en-US" dirty="0" smtClean="0"/>
          </a:p>
          <a:p>
            <a:r>
              <a:rPr lang="en-US" dirty="0" smtClean="0"/>
              <a:t>State </a:t>
            </a:r>
            <a:r>
              <a:rPr lang="en-US" dirty="0" err="1" smtClean="0"/>
              <a:t>tujuan</a:t>
            </a:r>
            <a:endParaRPr lang="en-US" dirty="0" smtClean="0"/>
          </a:p>
          <a:p>
            <a:pPr lvl="1"/>
            <a:r>
              <a:rPr lang="en-US" dirty="0" smtClean="0"/>
              <a:t>Daerah </a:t>
            </a:r>
            <a:r>
              <a:rPr lang="en-US" dirty="0" err="1" smtClean="0"/>
              <a:t>asal</a:t>
            </a:r>
            <a:r>
              <a:rPr lang="en-US" dirty="0" smtClean="0"/>
              <a:t>   </a:t>
            </a:r>
            <a:r>
              <a:rPr lang="en-US" dirty="0" smtClean="0">
                <a:sym typeface="Wingdings" pitchFamily="2" charset="2"/>
              </a:rPr>
              <a:t> (0, 0, 0, 0)</a:t>
            </a:r>
          </a:p>
          <a:p>
            <a:pPr lvl="1"/>
            <a:r>
              <a:rPr lang="en-US" dirty="0" err="1" smtClean="0">
                <a:sym typeface="Wingdings" pitchFamily="2" charset="2"/>
              </a:rPr>
              <a:t>Darah</a:t>
            </a:r>
            <a:r>
              <a:rPr lang="en-US" dirty="0" smtClean="0">
                <a:sym typeface="Wingdings" pitchFamily="2" charset="2"/>
              </a:rPr>
              <a:t> </a:t>
            </a:r>
            <a:r>
              <a:rPr lang="en-US" dirty="0" err="1" smtClean="0">
                <a:sym typeface="Wingdings" pitchFamily="2" charset="2"/>
              </a:rPr>
              <a:t>tujuan</a:t>
            </a:r>
            <a:r>
              <a:rPr lang="en-US" dirty="0" smtClean="0">
                <a:sym typeface="Wingdings" pitchFamily="2" charset="2"/>
              </a:rPr>
              <a:t>  (1, 1, 1, 1)</a:t>
            </a:r>
          </a:p>
        </p:txBody>
      </p:sp>
    </p:spTree>
    <p:extLst>
      <p:ext uri="{BB962C8B-B14F-4D97-AF65-F5344CB8AC3E}">
        <p14:creationId xmlns:p14="http://schemas.microsoft.com/office/powerpoint/2010/main" val="3661220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1800180" y="381000"/>
            <a:ext cx="8839200" cy="1143000"/>
          </a:xfrm>
        </p:spPr>
        <p:txBody>
          <a:bodyPr/>
          <a:lstStyle/>
          <a:p>
            <a:r>
              <a:rPr lang="en-US" dirty="0" smtClean="0"/>
              <a:t>Rules</a:t>
            </a:r>
            <a:endParaRPr lang="en-GB" dirty="0" smtClean="0"/>
          </a:p>
        </p:txBody>
      </p:sp>
      <p:graphicFrame>
        <p:nvGraphicFramePr>
          <p:cNvPr id="9262" name="Group 46"/>
          <p:cNvGraphicFramePr>
            <a:graphicFrameLocks noGrp="1"/>
          </p:cNvGraphicFramePr>
          <p:nvPr/>
        </p:nvGraphicFramePr>
        <p:xfrm>
          <a:off x="1828800" y="1752600"/>
          <a:ext cx="9042400" cy="4013200"/>
        </p:xfrm>
        <a:graphic>
          <a:graphicData uri="http://schemas.openxmlformats.org/drawingml/2006/table">
            <a:tbl>
              <a:tblPr/>
              <a:tblGrid>
                <a:gridCol w="2438400"/>
                <a:gridCol w="6604000"/>
              </a:tblGrid>
              <a:tr h="355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rPr>
                        <a:t>Aturan</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ke</a:t>
                      </a:r>
                      <a:endParaRPr kumimoji="0" lang="en-GB" sz="2400" b="1" i="0" u="none" strike="noStrike" cap="none" normalizeH="0" baseline="0" dirty="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Rule</a:t>
                      </a:r>
                      <a:endParaRPr kumimoji="0" lang="en-GB" sz="2400" b="1"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00"/>
                    </a:solid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a:t>
                      </a:r>
                      <a:endParaRPr kumimoji="0" lang="en-GB" sz="2400" b="0" i="0" u="none" strike="noStrike" cap="none" normalizeH="0" baseline="0" dirty="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Angsa menyeberang bersama petani</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Padi menyeberang bersama petani</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Serigala menyeberang bersama petani</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4</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Angsa kembali bersama petani</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Padi kembali bersama petani</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6</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Serigala kembali bersama petani</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7</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Petani kembali</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24537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1775854" y="254357"/>
            <a:ext cx="8839200" cy="1143000"/>
          </a:xfrm>
        </p:spPr>
        <p:txBody>
          <a:bodyPr/>
          <a:lstStyle/>
          <a:p>
            <a:r>
              <a:rPr lang="en-US" dirty="0" err="1" smtClean="0"/>
              <a:t>Contoh</a:t>
            </a:r>
            <a:r>
              <a:rPr lang="en-US" dirty="0" smtClean="0"/>
              <a:t> </a:t>
            </a:r>
            <a:r>
              <a:rPr lang="en-US" dirty="0" err="1" smtClean="0"/>
              <a:t>solusi</a:t>
            </a:r>
            <a:endParaRPr lang="en-GB" dirty="0" smtClean="0"/>
          </a:p>
        </p:txBody>
      </p:sp>
      <p:graphicFrame>
        <p:nvGraphicFramePr>
          <p:cNvPr id="10302" name="Group 62"/>
          <p:cNvGraphicFramePr>
            <a:graphicFrameLocks noGrp="1"/>
          </p:cNvGraphicFramePr>
          <p:nvPr/>
        </p:nvGraphicFramePr>
        <p:xfrm>
          <a:off x="1828800" y="1447800"/>
          <a:ext cx="8737599" cy="4553712"/>
        </p:xfrm>
        <a:graphic>
          <a:graphicData uri="http://schemas.openxmlformats.org/drawingml/2006/table">
            <a:tbl>
              <a:tblPr/>
              <a:tblGrid>
                <a:gridCol w="2912533"/>
                <a:gridCol w="2912533"/>
                <a:gridCol w="2912533"/>
              </a:tblGrid>
              <a:tr h="414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Daerah asal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 A, Pd, Pt)</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Daerah tujuan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 A, Pd, Pt)</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Rule yang dipakai</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00"/>
                    </a:solidFill>
                  </a:tcPr>
                </a:tc>
              </a:tr>
              <a:tr h="350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(1, 1, 1, 1)</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(0, 0, 0, 0)</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(1, 0, 1, 0)</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(0, 1, 0, 1)</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7</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(1, 0, 1, 1)</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(0, 1, 0, 0)</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(0, 0, 1, 0)</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(1, 1, 0, 1)</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4</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(0, 1, 1, 1)</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(1, 0, 0, 0)</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(0, 1, 0, 0)</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(1, 0, 1, 1)</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7</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(0, 1, 0, 1)</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(1, 0, 1, 0)</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(0, 0, 0, 0)</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(1, 1, 1, 1)</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solusi</a:t>
                      </a:r>
                      <a:endParaRPr kumimoji="0" lang="en-GB" sz="2400" b="0" i="0" u="none" strike="noStrike" cap="none" normalizeH="0" baseline="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50547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6084888"/>
            <a:ext cx="12192000" cy="77311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3491" name="Group 3"/>
          <p:cNvGrpSpPr>
            <a:grpSpLocks/>
          </p:cNvGrpSpPr>
          <p:nvPr/>
        </p:nvGrpSpPr>
        <p:grpSpPr bwMode="auto">
          <a:xfrm>
            <a:off x="5429721" y="500066"/>
            <a:ext cx="766233" cy="540141"/>
            <a:chOff x="1152" y="432"/>
            <a:chExt cx="384" cy="303"/>
          </a:xfrm>
        </p:grpSpPr>
        <p:grpSp>
          <p:nvGrpSpPr>
            <p:cNvPr id="63492" name="Group 4"/>
            <p:cNvGrpSpPr>
              <a:grpSpLocks/>
            </p:cNvGrpSpPr>
            <p:nvPr/>
          </p:nvGrpSpPr>
          <p:grpSpPr bwMode="auto">
            <a:xfrm>
              <a:off x="1152" y="432"/>
              <a:ext cx="384" cy="95"/>
              <a:chOff x="1152" y="432"/>
              <a:chExt cx="384" cy="95"/>
            </a:xfrm>
          </p:grpSpPr>
          <p:sp>
            <p:nvSpPr>
              <p:cNvPr id="63493" name="Text Box 5"/>
              <p:cNvSpPr txBox="1">
                <a:spLocks noChangeArrowheads="1"/>
              </p:cNvSpPr>
              <p:nvPr/>
            </p:nvSpPr>
            <p:spPr bwMode="auto">
              <a:xfrm>
                <a:off x="1152" y="432"/>
                <a:ext cx="9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F</a:t>
                </a:r>
                <a:endParaRPr lang="en-US" sz="2400"/>
              </a:p>
            </p:txBody>
          </p:sp>
          <p:sp>
            <p:nvSpPr>
              <p:cNvPr id="63494" name="Text Box 6"/>
              <p:cNvSpPr txBox="1">
                <a:spLocks noChangeArrowheads="1"/>
              </p:cNvSpPr>
              <p:nvPr/>
            </p:nvSpPr>
            <p:spPr bwMode="auto">
              <a:xfrm>
                <a:off x="1249" y="432"/>
                <a:ext cx="9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W</a:t>
                </a:r>
                <a:endParaRPr lang="en-US" sz="2400"/>
              </a:p>
            </p:txBody>
          </p:sp>
          <p:sp>
            <p:nvSpPr>
              <p:cNvPr id="63495" name="Text Box 7"/>
              <p:cNvSpPr txBox="1">
                <a:spLocks noChangeArrowheads="1"/>
              </p:cNvSpPr>
              <p:nvPr/>
            </p:nvSpPr>
            <p:spPr bwMode="auto">
              <a:xfrm>
                <a:off x="1344"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D</a:t>
                </a:r>
                <a:endParaRPr lang="en-US" sz="2400"/>
              </a:p>
            </p:txBody>
          </p:sp>
          <p:sp>
            <p:nvSpPr>
              <p:cNvPr id="63496" name="Text Box 8"/>
              <p:cNvSpPr txBox="1">
                <a:spLocks noChangeArrowheads="1"/>
              </p:cNvSpPr>
              <p:nvPr/>
            </p:nvSpPr>
            <p:spPr bwMode="auto">
              <a:xfrm>
                <a:off x="1440"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C</a:t>
                </a:r>
                <a:endParaRPr lang="en-US" sz="2400"/>
              </a:p>
            </p:txBody>
          </p:sp>
        </p:grpSp>
        <p:grpSp>
          <p:nvGrpSpPr>
            <p:cNvPr id="63497" name="Group 9"/>
            <p:cNvGrpSpPr>
              <a:grpSpLocks/>
            </p:cNvGrpSpPr>
            <p:nvPr/>
          </p:nvGrpSpPr>
          <p:grpSpPr bwMode="auto">
            <a:xfrm>
              <a:off x="1152" y="528"/>
              <a:ext cx="384" cy="207"/>
              <a:chOff x="1152" y="432"/>
              <a:chExt cx="384" cy="207"/>
            </a:xfrm>
          </p:grpSpPr>
          <p:sp>
            <p:nvSpPr>
              <p:cNvPr id="63498" name="Text Box 10"/>
              <p:cNvSpPr txBox="1">
                <a:spLocks noChangeArrowheads="1"/>
              </p:cNvSpPr>
              <p:nvPr/>
            </p:nvSpPr>
            <p:spPr bwMode="auto">
              <a:xfrm>
                <a:off x="1152" y="432"/>
                <a:ext cx="97"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3499" name="Text Box 11"/>
              <p:cNvSpPr txBox="1">
                <a:spLocks noChangeArrowheads="1"/>
              </p:cNvSpPr>
              <p:nvPr/>
            </p:nvSpPr>
            <p:spPr bwMode="auto">
              <a:xfrm>
                <a:off x="1249" y="432"/>
                <a:ext cx="95"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3500" name="Text Box 12"/>
              <p:cNvSpPr txBox="1">
                <a:spLocks noChangeArrowheads="1"/>
              </p:cNvSpPr>
              <p:nvPr/>
            </p:nvSpPr>
            <p:spPr bwMode="auto">
              <a:xfrm>
                <a:off x="1344"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3501" name="Text Box 13"/>
              <p:cNvSpPr txBox="1">
                <a:spLocks noChangeArrowheads="1"/>
              </p:cNvSpPr>
              <p:nvPr/>
            </p:nvSpPr>
            <p:spPr bwMode="auto">
              <a:xfrm>
                <a:off x="1440"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grpSp>
        <p:sp>
          <p:nvSpPr>
            <p:cNvPr id="63502" name="Line 14"/>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grpSp>
        <p:nvGrpSpPr>
          <p:cNvPr id="63503" name="Group 15"/>
          <p:cNvGrpSpPr>
            <a:grpSpLocks/>
          </p:cNvGrpSpPr>
          <p:nvPr/>
        </p:nvGrpSpPr>
        <p:grpSpPr bwMode="auto">
          <a:xfrm>
            <a:off x="538105" y="1270002"/>
            <a:ext cx="766233" cy="540338"/>
            <a:chOff x="1152" y="432"/>
            <a:chExt cx="384" cy="303"/>
          </a:xfrm>
        </p:grpSpPr>
        <p:grpSp>
          <p:nvGrpSpPr>
            <p:cNvPr id="63504" name="Group 16"/>
            <p:cNvGrpSpPr>
              <a:grpSpLocks/>
            </p:cNvGrpSpPr>
            <p:nvPr/>
          </p:nvGrpSpPr>
          <p:grpSpPr bwMode="auto">
            <a:xfrm>
              <a:off x="1152" y="432"/>
              <a:ext cx="384" cy="207"/>
              <a:chOff x="1152" y="432"/>
              <a:chExt cx="384" cy="207"/>
            </a:xfrm>
          </p:grpSpPr>
          <p:sp>
            <p:nvSpPr>
              <p:cNvPr id="63505" name="Text Box 17"/>
              <p:cNvSpPr txBox="1">
                <a:spLocks noChangeArrowheads="1"/>
              </p:cNvSpPr>
              <p:nvPr/>
            </p:nvSpPr>
            <p:spPr bwMode="auto">
              <a:xfrm>
                <a:off x="1152" y="432"/>
                <a:ext cx="97"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3506" name="Text Box 18"/>
              <p:cNvSpPr txBox="1">
                <a:spLocks noChangeArrowheads="1"/>
              </p:cNvSpPr>
              <p:nvPr/>
            </p:nvSpPr>
            <p:spPr bwMode="auto">
              <a:xfrm>
                <a:off x="1249" y="432"/>
                <a:ext cx="9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W</a:t>
                </a:r>
                <a:endParaRPr lang="en-US" sz="2400"/>
              </a:p>
            </p:txBody>
          </p:sp>
          <p:sp>
            <p:nvSpPr>
              <p:cNvPr id="63507" name="Text Box 19"/>
              <p:cNvSpPr txBox="1">
                <a:spLocks noChangeArrowheads="1"/>
              </p:cNvSpPr>
              <p:nvPr/>
            </p:nvSpPr>
            <p:spPr bwMode="auto">
              <a:xfrm>
                <a:off x="1344" y="432"/>
                <a:ext cx="9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D</a:t>
                </a:r>
                <a:endParaRPr lang="en-US" sz="2400"/>
              </a:p>
            </p:txBody>
          </p:sp>
          <p:sp>
            <p:nvSpPr>
              <p:cNvPr id="63508" name="Text Box 20"/>
              <p:cNvSpPr txBox="1">
                <a:spLocks noChangeArrowheads="1"/>
              </p:cNvSpPr>
              <p:nvPr/>
            </p:nvSpPr>
            <p:spPr bwMode="auto">
              <a:xfrm>
                <a:off x="1441" y="432"/>
                <a:ext cx="9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C</a:t>
                </a:r>
                <a:endParaRPr lang="en-US" sz="2400"/>
              </a:p>
            </p:txBody>
          </p:sp>
        </p:grpSp>
        <p:grpSp>
          <p:nvGrpSpPr>
            <p:cNvPr id="63509" name="Group 21"/>
            <p:cNvGrpSpPr>
              <a:grpSpLocks/>
            </p:cNvGrpSpPr>
            <p:nvPr/>
          </p:nvGrpSpPr>
          <p:grpSpPr bwMode="auto">
            <a:xfrm>
              <a:off x="1152" y="528"/>
              <a:ext cx="384" cy="207"/>
              <a:chOff x="1152" y="432"/>
              <a:chExt cx="384" cy="207"/>
            </a:xfrm>
          </p:grpSpPr>
          <p:sp>
            <p:nvSpPr>
              <p:cNvPr id="63510" name="Text Box 22"/>
              <p:cNvSpPr txBox="1">
                <a:spLocks noChangeArrowheads="1"/>
              </p:cNvSpPr>
              <p:nvPr/>
            </p:nvSpPr>
            <p:spPr bwMode="auto">
              <a:xfrm>
                <a:off x="1152" y="432"/>
                <a:ext cx="9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F</a:t>
                </a:r>
                <a:endParaRPr lang="en-US" sz="2400"/>
              </a:p>
            </p:txBody>
          </p:sp>
          <p:sp>
            <p:nvSpPr>
              <p:cNvPr id="63511" name="Text Box 23"/>
              <p:cNvSpPr txBox="1">
                <a:spLocks noChangeArrowheads="1"/>
              </p:cNvSpPr>
              <p:nvPr/>
            </p:nvSpPr>
            <p:spPr bwMode="auto">
              <a:xfrm>
                <a:off x="1249" y="432"/>
                <a:ext cx="95"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3512" name="Text Box 24"/>
              <p:cNvSpPr txBox="1">
                <a:spLocks noChangeArrowheads="1"/>
              </p:cNvSpPr>
              <p:nvPr/>
            </p:nvSpPr>
            <p:spPr bwMode="auto">
              <a:xfrm>
                <a:off x="1344" y="432"/>
                <a:ext cx="97"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3513" name="Text Box 25"/>
              <p:cNvSpPr txBox="1">
                <a:spLocks noChangeArrowheads="1"/>
              </p:cNvSpPr>
              <p:nvPr/>
            </p:nvSpPr>
            <p:spPr bwMode="auto">
              <a:xfrm>
                <a:off x="1441" y="432"/>
                <a:ext cx="95"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grpSp>
        <p:sp>
          <p:nvSpPr>
            <p:cNvPr id="63514" name="Line 26"/>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grpSp>
        <p:nvGrpSpPr>
          <p:cNvPr id="63515" name="Group 27"/>
          <p:cNvGrpSpPr>
            <a:grpSpLocks/>
          </p:cNvGrpSpPr>
          <p:nvPr/>
        </p:nvGrpSpPr>
        <p:grpSpPr bwMode="auto">
          <a:xfrm>
            <a:off x="3895138" y="1270002"/>
            <a:ext cx="766233" cy="540338"/>
            <a:chOff x="1152" y="432"/>
            <a:chExt cx="384" cy="303"/>
          </a:xfrm>
        </p:grpSpPr>
        <p:grpSp>
          <p:nvGrpSpPr>
            <p:cNvPr id="63516" name="Group 28"/>
            <p:cNvGrpSpPr>
              <a:grpSpLocks/>
            </p:cNvGrpSpPr>
            <p:nvPr/>
          </p:nvGrpSpPr>
          <p:grpSpPr bwMode="auto">
            <a:xfrm>
              <a:off x="1152" y="432"/>
              <a:ext cx="384" cy="207"/>
              <a:chOff x="1152" y="432"/>
              <a:chExt cx="384" cy="207"/>
            </a:xfrm>
          </p:grpSpPr>
          <p:sp>
            <p:nvSpPr>
              <p:cNvPr id="63517" name="Text Box 29"/>
              <p:cNvSpPr txBox="1">
                <a:spLocks noChangeArrowheads="1"/>
              </p:cNvSpPr>
              <p:nvPr/>
            </p:nvSpPr>
            <p:spPr bwMode="auto">
              <a:xfrm>
                <a:off x="1152" y="432"/>
                <a:ext cx="97"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3518" name="Text Box 30"/>
              <p:cNvSpPr txBox="1">
                <a:spLocks noChangeArrowheads="1"/>
              </p:cNvSpPr>
              <p:nvPr/>
            </p:nvSpPr>
            <p:spPr bwMode="auto">
              <a:xfrm>
                <a:off x="1249" y="432"/>
                <a:ext cx="95"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3519" name="Text Box 31"/>
              <p:cNvSpPr txBox="1">
                <a:spLocks noChangeArrowheads="1"/>
              </p:cNvSpPr>
              <p:nvPr/>
            </p:nvSpPr>
            <p:spPr bwMode="auto">
              <a:xfrm>
                <a:off x="1344"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D</a:t>
                </a:r>
                <a:endParaRPr lang="en-US" sz="2400"/>
              </a:p>
            </p:txBody>
          </p:sp>
          <p:sp>
            <p:nvSpPr>
              <p:cNvPr id="63520" name="Text Box 32"/>
              <p:cNvSpPr txBox="1">
                <a:spLocks noChangeArrowheads="1"/>
              </p:cNvSpPr>
              <p:nvPr/>
            </p:nvSpPr>
            <p:spPr bwMode="auto">
              <a:xfrm>
                <a:off x="1440"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C</a:t>
                </a:r>
                <a:endParaRPr lang="en-US" sz="2400"/>
              </a:p>
            </p:txBody>
          </p:sp>
        </p:grpSp>
        <p:grpSp>
          <p:nvGrpSpPr>
            <p:cNvPr id="63521" name="Group 33"/>
            <p:cNvGrpSpPr>
              <a:grpSpLocks/>
            </p:cNvGrpSpPr>
            <p:nvPr/>
          </p:nvGrpSpPr>
          <p:grpSpPr bwMode="auto">
            <a:xfrm>
              <a:off x="1152" y="528"/>
              <a:ext cx="384" cy="207"/>
              <a:chOff x="1152" y="432"/>
              <a:chExt cx="384" cy="207"/>
            </a:xfrm>
          </p:grpSpPr>
          <p:sp>
            <p:nvSpPr>
              <p:cNvPr id="63522" name="Text Box 34"/>
              <p:cNvSpPr txBox="1">
                <a:spLocks noChangeArrowheads="1"/>
              </p:cNvSpPr>
              <p:nvPr/>
            </p:nvSpPr>
            <p:spPr bwMode="auto">
              <a:xfrm>
                <a:off x="1152" y="432"/>
                <a:ext cx="9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F</a:t>
                </a:r>
                <a:endParaRPr lang="en-US" sz="2400"/>
              </a:p>
            </p:txBody>
          </p:sp>
          <p:sp>
            <p:nvSpPr>
              <p:cNvPr id="63523" name="Text Box 35"/>
              <p:cNvSpPr txBox="1">
                <a:spLocks noChangeArrowheads="1"/>
              </p:cNvSpPr>
              <p:nvPr/>
            </p:nvSpPr>
            <p:spPr bwMode="auto">
              <a:xfrm>
                <a:off x="1249" y="432"/>
                <a:ext cx="9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W</a:t>
                </a:r>
                <a:endParaRPr lang="en-US" sz="2400"/>
              </a:p>
            </p:txBody>
          </p:sp>
          <p:sp>
            <p:nvSpPr>
              <p:cNvPr id="63524" name="Text Box 36"/>
              <p:cNvSpPr txBox="1">
                <a:spLocks noChangeArrowheads="1"/>
              </p:cNvSpPr>
              <p:nvPr/>
            </p:nvSpPr>
            <p:spPr bwMode="auto">
              <a:xfrm>
                <a:off x="1344"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3525" name="Text Box 37"/>
              <p:cNvSpPr txBox="1">
                <a:spLocks noChangeArrowheads="1"/>
              </p:cNvSpPr>
              <p:nvPr/>
            </p:nvSpPr>
            <p:spPr bwMode="auto">
              <a:xfrm>
                <a:off x="1440"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grpSp>
        <p:sp>
          <p:nvSpPr>
            <p:cNvPr id="63526" name="Line 38"/>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grpSp>
        <p:nvGrpSpPr>
          <p:cNvPr id="63527" name="Group 39"/>
          <p:cNvGrpSpPr>
            <a:grpSpLocks/>
          </p:cNvGrpSpPr>
          <p:nvPr/>
        </p:nvGrpSpPr>
        <p:grpSpPr bwMode="auto">
          <a:xfrm>
            <a:off x="7252172" y="1270002"/>
            <a:ext cx="766233" cy="540338"/>
            <a:chOff x="1152" y="432"/>
            <a:chExt cx="384" cy="303"/>
          </a:xfrm>
        </p:grpSpPr>
        <p:grpSp>
          <p:nvGrpSpPr>
            <p:cNvPr id="63528" name="Group 40"/>
            <p:cNvGrpSpPr>
              <a:grpSpLocks/>
            </p:cNvGrpSpPr>
            <p:nvPr/>
          </p:nvGrpSpPr>
          <p:grpSpPr bwMode="auto">
            <a:xfrm>
              <a:off x="1152" y="432"/>
              <a:ext cx="384" cy="207"/>
              <a:chOff x="1152" y="432"/>
              <a:chExt cx="384" cy="207"/>
            </a:xfrm>
          </p:grpSpPr>
          <p:sp>
            <p:nvSpPr>
              <p:cNvPr id="63529" name="Text Box 41"/>
              <p:cNvSpPr txBox="1">
                <a:spLocks noChangeArrowheads="1"/>
              </p:cNvSpPr>
              <p:nvPr/>
            </p:nvSpPr>
            <p:spPr bwMode="auto">
              <a:xfrm>
                <a:off x="1152" y="432"/>
                <a:ext cx="97"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3530" name="Text Box 42"/>
              <p:cNvSpPr txBox="1">
                <a:spLocks noChangeArrowheads="1"/>
              </p:cNvSpPr>
              <p:nvPr/>
            </p:nvSpPr>
            <p:spPr bwMode="auto">
              <a:xfrm>
                <a:off x="1249" y="432"/>
                <a:ext cx="9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W</a:t>
                </a:r>
                <a:endParaRPr lang="en-US" sz="2400"/>
              </a:p>
            </p:txBody>
          </p:sp>
          <p:sp>
            <p:nvSpPr>
              <p:cNvPr id="63531" name="Text Box 43"/>
              <p:cNvSpPr txBox="1">
                <a:spLocks noChangeArrowheads="1"/>
              </p:cNvSpPr>
              <p:nvPr/>
            </p:nvSpPr>
            <p:spPr bwMode="auto">
              <a:xfrm>
                <a:off x="1344"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3532" name="Text Box 44"/>
              <p:cNvSpPr txBox="1">
                <a:spLocks noChangeArrowheads="1"/>
              </p:cNvSpPr>
              <p:nvPr/>
            </p:nvSpPr>
            <p:spPr bwMode="auto">
              <a:xfrm>
                <a:off x="1440"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C</a:t>
                </a:r>
                <a:endParaRPr lang="en-US" sz="2400"/>
              </a:p>
            </p:txBody>
          </p:sp>
        </p:grpSp>
        <p:grpSp>
          <p:nvGrpSpPr>
            <p:cNvPr id="63533" name="Group 45"/>
            <p:cNvGrpSpPr>
              <a:grpSpLocks/>
            </p:cNvGrpSpPr>
            <p:nvPr/>
          </p:nvGrpSpPr>
          <p:grpSpPr bwMode="auto">
            <a:xfrm>
              <a:off x="1152" y="528"/>
              <a:ext cx="384" cy="207"/>
              <a:chOff x="1152" y="432"/>
              <a:chExt cx="384" cy="207"/>
            </a:xfrm>
          </p:grpSpPr>
          <p:sp>
            <p:nvSpPr>
              <p:cNvPr id="63534" name="Text Box 46"/>
              <p:cNvSpPr txBox="1">
                <a:spLocks noChangeArrowheads="1"/>
              </p:cNvSpPr>
              <p:nvPr/>
            </p:nvSpPr>
            <p:spPr bwMode="auto">
              <a:xfrm>
                <a:off x="1152" y="432"/>
                <a:ext cx="9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F</a:t>
                </a:r>
                <a:endParaRPr lang="en-US" sz="2400"/>
              </a:p>
            </p:txBody>
          </p:sp>
          <p:sp>
            <p:nvSpPr>
              <p:cNvPr id="63535" name="Text Box 47"/>
              <p:cNvSpPr txBox="1">
                <a:spLocks noChangeArrowheads="1"/>
              </p:cNvSpPr>
              <p:nvPr/>
            </p:nvSpPr>
            <p:spPr bwMode="auto">
              <a:xfrm>
                <a:off x="1249" y="432"/>
                <a:ext cx="95"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3536" name="Text Box 48"/>
              <p:cNvSpPr txBox="1">
                <a:spLocks noChangeArrowheads="1"/>
              </p:cNvSpPr>
              <p:nvPr/>
            </p:nvSpPr>
            <p:spPr bwMode="auto">
              <a:xfrm>
                <a:off x="1344"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D</a:t>
                </a:r>
                <a:endParaRPr lang="en-US" sz="2400"/>
              </a:p>
            </p:txBody>
          </p:sp>
          <p:sp>
            <p:nvSpPr>
              <p:cNvPr id="63537" name="Text Box 49"/>
              <p:cNvSpPr txBox="1">
                <a:spLocks noChangeArrowheads="1"/>
              </p:cNvSpPr>
              <p:nvPr/>
            </p:nvSpPr>
            <p:spPr bwMode="auto">
              <a:xfrm>
                <a:off x="1440"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grpSp>
        <p:sp>
          <p:nvSpPr>
            <p:cNvPr id="63538" name="Line 50"/>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grpSp>
        <p:nvGrpSpPr>
          <p:cNvPr id="63539" name="Group 51"/>
          <p:cNvGrpSpPr>
            <a:grpSpLocks/>
          </p:cNvGrpSpPr>
          <p:nvPr/>
        </p:nvGrpSpPr>
        <p:grpSpPr bwMode="auto">
          <a:xfrm>
            <a:off x="10609205" y="1270002"/>
            <a:ext cx="766233" cy="540338"/>
            <a:chOff x="1152" y="432"/>
            <a:chExt cx="384" cy="303"/>
          </a:xfrm>
        </p:grpSpPr>
        <p:grpSp>
          <p:nvGrpSpPr>
            <p:cNvPr id="63540" name="Group 52"/>
            <p:cNvGrpSpPr>
              <a:grpSpLocks/>
            </p:cNvGrpSpPr>
            <p:nvPr/>
          </p:nvGrpSpPr>
          <p:grpSpPr bwMode="auto">
            <a:xfrm>
              <a:off x="1152" y="432"/>
              <a:ext cx="384" cy="207"/>
              <a:chOff x="1152" y="432"/>
              <a:chExt cx="384" cy="207"/>
            </a:xfrm>
          </p:grpSpPr>
          <p:sp>
            <p:nvSpPr>
              <p:cNvPr id="63541" name="Text Box 53"/>
              <p:cNvSpPr txBox="1">
                <a:spLocks noChangeArrowheads="1"/>
              </p:cNvSpPr>
              <p:nvPr/>
            </p:nvSpPr>
            <p:spPr bwMode="auto">
              <a:xfrm>
                <a:off x="1152" y="432"/>
                <a:ext cx="97"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3542" name="Text Box 54"/>
              <p:cNvSpPr txBox="1">
                <a:spLocks noChangeArrowheads="1"/>
              </p:cNvSpPr>
              <p:nvPr/>
            </p:nvSpPr>
            <p:spPr bwMode="auto">
              <a:xfrm>
                <a:off x="1249" y="432"/>
                <a:ext cx="9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W</a:t>
                </a:r>
                <a:endParaRPr lang="en-US" sz="2400"/>
              </a:p>
            </p:txBody>
          </p:sp>
          <p:sp>
            <p:nvSpPr>
              <p:cNvPr id="63543" name="Text Box 55"/>
              <p:cNvSpPr txBox="1">
                <a:spLocks noChangeArrowheads="1"/>
              </p:cNvSpPr>
              <p:nvPr/>
            </p:nvSpPr>
            <p:spPr bwMode="auto">
              <a:xfrm>
                <a:off x="1344"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D</a:t>
                </a:r>
                <a:endParaRPr lang="en-US" sz="2400"/>
              </a:p>
            </p:txBody>
          </p:sp>
          <p:sp>
            <p:nvSpPr>
              <p:cNvPr id="63544" name="Text Box 56"/>
              <p:cNvSpPr txBox="1">
                <a:spLocks noChangeArrowheads="1"/>
              </p:cNvSpPr>
              <p:nvPr/>
            </p:nvSpPr>
            <p:spPr bwMode="auto">
              <a:xfrm>
                <a:off x="1440"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grpSp>
        <p:grpSp>
          <p:nvGrpSpPr>
            <p:cNvPr id="63545" name="Group 57"/>
            <p:cNvGrpSpPr>
              <a:grpSpLocks/>
            </p:cNvGrpSpPr>
            <p:nvPr/>
          </p:nvGrpSpPr>
          <p:grpSpPr bwMode="auto">
            <a:xfrm>
              <a:off x="1152" y="528"/>
              <a:ext cx="384" cy="207"/>
              <a:chOff x="1152" y="432"/>
              <a:chExt cx="384" cy="207"/>
            </a:xfrm>
          </p:grpSpPr>
          <p:sp>
            <p:nvSpPr>
              <p:cNvPr id="63546" name="Text Box 58"/>
              <p:cNvSpPr txBox="1">
                <a:spLocks noChangeArrowheads="1"/>
              </p:cNvSpPr>
              <p:nvPr/>
            </p:nvSpPr>
            <p:spPr bwMode="auto">
              <a:xfrm>
                <a:off x="1152" y="432"/>
                <a:ext cx="9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F</a:t>
                </a:r>
                <a:endParaRPr lang="en-US" sz="2400"/>
              </a:p>
            </p:txBody>
          </p:sp>
          <p:sp>
            <p:nvSpPr>
              <p:cNvPr id="63547" name="Text Box 59"/>
              <p:cNvSpPr txBox="1">
                <a:spLocks noChangeArrowheads="1"/>
              </p:cNvSpPr>
              <p:nvPr/>
            </p:nvSpPr>
            <p:spPr bwMode="auto">
              <a:xfrm>
                <a:off x="1249" y="432"/>
                <a:ext cx="95"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3548" name="Text Box 60"/>
              <p:cNvSpPr txBox="1">
                <a:spLocks noChangeArrowheads="1"/>
              </p:cNvSpPr>
              <p:nvPr/>
            </p:nvSpPr>
            <p:spPr bwMode="auto">
              <a:xfrm>
                <a:off x="1344"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3549" name="Text Box 61"/>
              <p:cNvSpPr txBox="1">
                <a:spLocks noChangeArrowheads="1"/>
              </p:cNvSpPr>
              <p:nvPr/>
            </p:nvSpPr>
            <p:spPr bwMode="auto">
              <a:xfrm>
                <a:off x="1440"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C</a:t>
                </a:r>
                <a:endParaRPr lang="en-US" sz="2400"/>
              </a:p>
            </p:txBody>
          </p:sp>
        </p:grpSp>
        <p:sp>
          <p:nvSpPr>
            <p:cNvPr id="63550" name="Line 62"/>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sp>
        <p:nvSpPr>
          <p:cNvPr id="63551" name="Line 63"/>
          <p:cNvSpPr>
            <a:spLocks noChangeShapeType="1"/>
          </p:cNvSpPr>
          <p:nvPr/>
        </p:nvSpPr>
        <p:spPr bwMode="auto">
          <a:xfrm flipH="1">
            <a:off x="1611254" y="842965"/>
            <a:ext cx="3913717" cy="522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sp>
        <p:nvSpPr>
          <p:cNvPr id="63552" name="Line 64"/>
          <p:cNvSpPr>
            <a:spLocks noChangeShapeType="1"/>
          </p:cNvSpPr>
          <p:nvPr/>
        </p:nvSpPr>
        <p:spPr bwMode="auto">
          <a:xfrm>
            <a:off x="6100704" y="842964"/>
            <a:ext cx="4028016" cy="512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nvGrpSpPr>
          <p:cNvPr id="63553" name="Group 65"/>
          <p:cNvGrpSpPr>
            <a:grpSpLocks/>
          </p:cNvGrpSpPr>
          <p:nvPr/>
        </p:nvGrpSpPr>
        <p:grpSpPr bwMode="auto">
          <a:xfrm>
            <a:off x="4661371" y="842965"/>
            <a:ext cx="2302933" cy="427037"/>
            <a:chOff x="2208" y="288"/>
            <a:chExt cx="1152" cy="240"/>
          </a:xfrm>
        </p:grpSpPr>
        <p:sp>
          <p:nvSpPr>
            <p:cNvPr id="63554" name="Line 66"/>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sp>
          <p:nvSpPr>
            <p:cNvPr id="63555" name="Line 67"/>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sp>
        <p:nvSpPr>
          <p:cNvPr id="63556" name="Oval 68"/>
          <p:cNvSpPr>
            <a:spLocks noChangeArrowheads="1"/>
          </p:cNvSpPr>
          <p:nvPr/>
        </p:nvSpPr>
        <p:spPr bwMode="auto">
          <a:xfrm>
            <a:off x="377237" y="1184276"/>
            <a:ext cx="1202267" cy="51435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sp>
        <p:nvSpPr>
          <p:cNvPr id="63557" name="Oval 69"/>
          <p:cNvSpPr>
            <a:spLocks noChangeArrowheads="1"/>
          </p:cNvSpPr>
          <p:nvPr/>
        </p:nvSpPr>
        <p:spPr bwMode="auto">
          <a:xfrm>
            <a:off x="10321338" y="1184276"/>
            <a:ext cx="1246716" cy="51435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sp>
        <p:nvSpPr>
          <p:cNvPr id="63558" name="Oval 70"/>
          <p:cNvSpPr>
            <a:spLocks noChangeArrowheads="1"/>
          </p:cNvSpPr>
          <p:nvPr/>
        </p:nvSpPr>
        <p:spPr bwMode="auto">
          <a:xfrm>
            <a:off x="3509905" y="1184276"/>
            <a:ext cx="1246716" cy="51435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sp>
        <p:nvSpPr>
          <p:cNvPr id="63559" name="Oval 71"/>
          <p:cNvSpPr>
            <a:spLocks noChangeArrowheads="1"/>
          </p:cNvSpPr>
          <p:nvPr/>
        </p:nvSpPr>
        <p:spPr bwMode="auto">
          <a:xfrm>
            <a:off x="5746752" y="6140450"/>
            <a:ext cx="1960033" cy="59213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3560" name="Text Box 72"/>
          <p:cNvSpPr txBox="1">
            <a:spLocks noChangeArrowheads="1"/>
          </p:cNvSpPr>
          <p:nvPr/>
        </p:nvSpPr>
        <p:spPr bwMode="auto">
          <a:xfrm>
            <a:off x="5844117" y="6253163"/>
            <a:ext cx="12629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Illegal State</a:t>
            </a:r>
            <a:endParaRPr lang="en-US"/>
          </a:p>
        </p:txBody>
      </p:sp>
      <p:sp>
        <p:nvSpPr>
          <p:cNvPr id="63561" name="Text Box 73"/>
          <p:cNvSpPr txBox="1">
            <a:spLocks noChangeArrowheads="1"/>
          </p:cNvSpPr>
          <p:nvPr/>
        </p:nvSpPr>
        <p:spPr bwMode="auto">
          <a:xfrm>
            <a:off x="205317" y="6178550"/>
            <a:ext cx="528108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t>Search Tree for “Farmer, Wolf, Duck, Corn”</a:t>
            </a:r>
            <a:endParaRPr lang="en-US" b="1"/>
          </a:p>
        </p:txBody>
      </p:sp>
      <p:sp>
        <p:nvSpPr>
          <p:cNvPr id="2" name="Title 1"/>
          <p:cNvSpPr>
            <a:spLocks noGrp="1"/>
          </p:cNvSpPr>
          <p:nvPr>
            <p:ph type="title"/>
          </p:nvPr>
        </p:nvSpPr>
        <p:spPr>
          <a:xfrm>
            <a:off x="363126" y="172020"/>
            <a:ext cx="10515600" cy="1182688"/>
          </a:xfrm>
        </p:spPr>
        <p:txBody>
          <a:bodyPr>
            <a:normAutofit/>
          </a:bodyPr>
          <a:lstStyle/>
          <a:p>
            <a:r>
              <a:rPr lang="en-US" sz="3600" dirty="0" err="1" smtClean="0"/>
              <a:t>Contoh</a:t>
            </a:r>
            <a:r>
              <a:rPr lang="en-US" sz="3600" dirty="0" smtClean="0"/>
              <a:t> 1</a:t>
            </a:r>
            <a:endParaRPr lang="en-US" sz="36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60994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6084888"/>
            <a:ext cx="12192000" cy="77311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4515" name="Group 3"/>
          <p:cNvGrpSpPr>
            <a:grpSpLocks/>
          </p:cNvGrpSpPr>
          <p:nvPr/>
        </p:nvGrpSpPr>
        <p:grpSpPr bwMode="auto">
          <a:xfrm>
            <a:off x="5562716" y="492316"/>
            <a:ext cx="766233" cy="540141"/>
            <a:chOff x="1152" y="432"/>
            <a:chExt cx="384" cy="303"/>
          </a:xfrm>
        </p:grpSpPr>
        <p:grpSp>
          <p:nvGrpSpPr>
            <p:cNvPr id="64516" name="Group 4"/>
            <p:cNvGrpSpPr>
              <a:grpSpLocks/>
            </p:cNvGrpSpPr>
            <p:nvPr/>
          </p:nvGrpSpPr>
          <p:grpSpPr bwMode="auto">
            <a:xfrm>
              <a:off x="1152" y="432"/>
              <a:ext cx="384" cy="95"/>
              <a:chOff x="1152" y="432"/>
              <a:chExt cx="384" cy="95"/>
            </a:xfrm>
          </p:grpSpPr>
          <p:sp>
            <p:nvSpPr>
              <p:cNvPr id="64517" name="Text Box 5"/>
              <p:cNvSpPr txBox="1">
                <a:spLocks noChangeArrowheads="1"/>
              </p:cNvSpPr>
              <p:nvPr/>
            </p:nvSpPr>
            <p:spPr bwMode="auto">
              <a:xfrm>
                <a:off x="1152" y="432"/>
                <a:ext cx="9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F</a:t>
                </a:r>
                <a:endParaRPr lang="en-US" sz="2400"/>
              </a:p>
            </p:txBody>
          </p:sp>
          <p:sp>
            <p:nvSpPr>
              <p:cNvPr id="64518" name="Text Box 6"/>
              <p:cNvSpPr txBox="1">
                <a:spLocks noChangeArrowheads="1"/>
              </p:cNvSpPr>
              <p:nvPr/>
            </p:nvSpPr>
            <p:spPr bwMode="auto">
              <a:xfrm>
                <a:off x="1249" y="432"/>
                <a:ext cx="9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W</a:t>
                </a:r>
                <a:endParaRPr lang="en-US" sz="2400"/>
              </a:p>
            </p:txBody>
          </p:sp>
          <p:sp>
            <p:nvSpPr>
              <p:cNvPr id="64519" name="Text Box 7"/>
              <p:cNvSpPr txBox="1">
                <a:spLocks noChangeArrowheads="1"/>
              </p:cNvSpPr>
              <p:nvPr/>
            </p:nvSpPr>
            <p:spPr bwMode="auto">
              <a:xfrm>
                <a:off x="1344"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D</a:t>
                </a:r>
                <a:endParaRPr lang="en-US" sz="2400"/>
              </a:p>
            </p:txBody>
          </p:sp>
          <p:sp>
            <p:nvSpPr>
              <p:cNvPr id="64520" name="Text Box 8"/>
              <p:cNvSpPr txBox="1">
                <a:spLocks noChangeArrowheads="1"/>
              </p:cNvSpPr>
              <p:nvPr/>
            </p:nvSpPr>
            <p:spPr bwMode="auto">
              <a:xfrm>
                <a:off x="1440"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C</a:t>
                </a:r>
                <a:endParaRPr lang="en-US" sz="2400"/>
              </a:p>
            </p:txBody>
          </p:sp>
        </p:grpSp>
        <p:grpSp>
          <p:nvGrpSpPr>
            <p:cNvPr id="64521" name="Group 9"/>
            <p:cNvGrpSpPr>
              <a:grpSpLocks/>
            </p:cNvGrpSpPr>
            <p:nvPr/>
          </p:nvGrpSpPr>
          <p:grpSpPr bwMode="auto">
            <a:xfrm>
              <a:off x="1152" y="528"/>
              <a:ext cx="384" cy="207"/>
              <a:chOff x="1152" y="432"/>
              <a:chExt cx="384" cy="207"/>
            </a:xfrm>
          </p:grpSpPr>
          <p:sp>
            <p:nvSpPr>
              <p:cNvPr id="64522" name="Text Box 10"/>
              <p:cNvSpPr txBox="1">
                <a:spLocks noChangeArrowheads="1"/>
              </p:cNvSpPr>
              <p:nvPr/>
            </p:nvSpPr>
            <p:spPr bwMode="auto">
              <a:xfrm>
                <a:off x="1152" y="432"/>
                <a:ext cx="97"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23" name="Text Box 11"/>
              <p:cNvSpPr txBox="1">
                <a:spLocks noChangeArrowheads="1"/>
              </p:cNvSpPr>
              <p:nvPr/>
            </p:nvSpPr>
            <p:spPr bwMode="auto">
              <a:xfrm>
                <a:off x="1249" y="432"/>
                <a:ext cx="95"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24" name="Text Box 12"/>
              <p:cNvSpPr txBox="1">
                <a:spLocks noChangeArrowheads="1"/>
              </p:cNvSpPr>
              <p:nvPr/>
            </p:nvSpPr>
            <p:spPr bwMode="auto">
              <a:xfrm>
                <a:off x="1344"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25" name="Text Box 13"/>
              <p:cNvSpPr txBox="1">
                <a:spLocks noChangeArrowheads="1"/>
              </p:cNvSpPr>
              <p:nvPr/>
            </p:nvSpPr>
            <p:spPr bwMode="auto">
              <a:xfrm>
                <a:off x="1440"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grpSp>
        <p:sp>
          <p:nvSpPr>
            <p:cNvPr id="64526" name="Line 14"/>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grpSp>
        <p:nvGrpSpPr>
          <p:cNvPr id="64527" name="Group 15"/>
          <p:cNvGrpSpPr>
            <a:grpSpLocks/>
          </p:cNvGrpSpPr>
          <p:nvPr/>
        </p:nvGrpSpPr>
        <p:grpSpPr bwMode="auto">
          <a:xfrm>
            <a:off x="671100" y="1262252"/>
            <a:ext cx="766233" cy="540338"/>
            <a:chOff x="1152" y="432"/>
            <a:chExt cx="384" cy="303"/>
          </a:xfrm>
        </p:grpSpPr>
        <p:grpSp>
          <p:nvGrpSpPr>
            <p:cNvPr id="64528" name="Group 16"/>
            <p:cNvGrpSpPr>
              <a:grpSpLocks/>
            </p:cNvGrpSpPr>
            <p:nvPr/>
          </p:nvGrpSpPr>
          <p:grpSpPr bwMode="auto">
            <a:xfrm>
              <a:off x="1152" y="432"/>
              <a:ext cx="384" cy="207"/>
              <a:chOff x="1152" y="432"/>
              <a:chExt cx="384" cy="207"/>
            </a:xfrm>
          </p:grpSpPr>
          <p:sp>
            <p:nvSpPr>
              <p:cNvPr id="64529" name="Text Box 17"/>
              <p:cNvSpPr txBox="1">
                <a:spLocks noChangeArrowheads="1"/>
              </p:cNvSpPr>
              <p:nvPr/>
            </p:nvSpPr>
            <p:spPr bwMode="auto">
              <a:xfrm>
                <a:off x="1152" y="432"/>
                <a:ext cx="97"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30" name="Text Box 18"/>
              <p:cNvSpPr txBox="1">
                <a:spLocks noChangeArrowheads="1"/>
              </p:cNvSpPr>
              <p:nvPr/>
            </p:nvSpPr>
            <p:spPr bwMode="auto">
              <a:xfrm>
                <a:off x="1249" y="432"/>
                <a:ext cx="9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W</a:t>
                </a:r>
                <a:endParaRPr lang="en-US" sz="2400"/>
              </a:p>
            </p:txBody>
          </p:sp>
          <p:sp>
            <p:nvSpPr>
              <p:cNvPr id="64531" name="Text Box 19"/>
              <p:cNvSpPr txBox="1">
                <a:spLocks noChangeArrowheads="1"/>
              </p:cNvSpPr>
              <p:nvPr/>
            </p:nvSpPr>
            <p:spPr bwMode="auto">
              <a:xfrm>
                <a:off x="1344" y="432"/>
                <a:ext cx="9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D</a:t>
                </a:r>
                <a:endParaRPr lang="en-US" sz="2400"/>
              </a:p>
            </p:txBody>
          </p:sp>
          <p:sp>
            <p:nvSpPr>
              <p:cNvPr id="64532" name="Text Box 20"/>
              <p:cNvSpPr txBox="1">
                <a:spLocks noChangeArrowheads="1"/>
              </p:cNvSpPr>
              <p:nvPr/>
            </p:nvSpPr>
            <p:spPr bwMode="auto">
              <a:xfrm>
                <a:off x="1441" y="432"/>
                <a:ext cx="9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C</a:t>
                </a:r>
                <a:endParaRPr lang="en-US" sz="2400"/>
              </a:p>
            </p:txBody>
          </p:sp>
        </p:grpSp>
        <p:grpSp>
          <p:nvGrpSpPr>
            <p:cNvPr id="64533" name="Group 21"/>
            <p:cNvGrpSpPr>
              <a:grpSpLocks/>
            </p:cNvGrpSpPr>
            <p:nvPr/>
          </p:nvGrpSpPr>
          <p:grpSpPr bwMode="auto">
            <a:xfrm>
              <a:off x="1152" y="528"/>
              <a:ext cx="384" cy="207"/>
              <a:chOff x="1152" y="432"/>
              <a:chExt cx="384" cy="207"/>
            </a:xfrm>
          </p:grpSpPr>
          <p:sp>
            <p:nvSpPr>
              <p:cNvPr id="64534" name="Text Box 22"/>
              <p:cNvSpPr txBox="1">
                <a:spLocks noChangeArrowheads="1"/>
              </p:cNvSpPr>
              <p:nvPr/>
            </p:nvSpPr>
            <p:spPr bwMode="auto">
              <a:xfrm>
                <a:off x="1152" y="432"/>
                <a:ext cx="9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F</a:t>
                </a:r>
                <a:endParaRPr lang="en-US" sz="2400"/>
              </a:p>
            </p:txBody>
          </p:sp>
          <p:sp>
            <p:nvSpPr>
              <p:cNvPr id="64535" name="Text Box 23"/>
              <p:cNvSpPr txBox="1">
                <a:spLocks noChangeArrowheads="1"/>
              </p:cNvSpPr>
              <p:nvPr/>
            </p:nvSpPr>
            <p:spPr bwMode="auto">
              <a:xfrm>
                <a:off x="1249" y="432"/>
                <a:ext cx="95"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36" name="Text Box 24"/>
              <p:cNvSpPr txBox="1">
                <a:spLocks noChangeArrowheads="1"/>
              </p:cNvSpPr>
              <p:nvPr/>
            </p:nvSpPr>
            <p:spPr bwMode="auto">
              <a:xfrm>
                <a:off x="1344" y="432"/>
                <a:ext cx="97"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37" name="Text Box 25"/>
              <p:cNvSpPr txBox="1">
                <a:spLocks noChangeArrowheads="1"/>
              </p:cNvSpPr>
              <p:nvPr/>
            </p:nvSpPr>
            <p:spPr bwMode="auto">
              <a:xfrm>
                <a:off x="1441" y="432"/>
                <a:ext cx="95"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grpSp>
        <p:sp>
          <p:nvSpPr>
            <p:cNvPr id="64538" name="Line 26"/>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grpSp>
        <p:nvGrpSpPr>
          <p:cNvPr id="64539" name="Group 27"/>
          <p:cNvGrpSpPr>
            <a:grpSpLocks/>
          </p:cNvGrpSpPr>
          <p:nvPr/>
        </p:nvGrpSpPr>
        <p:grpSpPr bwMode="auto">
          <a:xfrm>
            <a:off x="4028133" y="1262252"/>
            <a:ext cx="766233" cy="540338"/>
            <a:chOff x="1152" y="432"/>
            <a:chExt cx="384" cy="303"/>
          </a:xfrm>
        </p:grpSpPr>
        <p:grpSp>
          <p:nvGrpSpPr>
            <p:cNvPr id="64540" name="Group 28"/>
            <p:cNvGrpSpPr>
              <a:grpSpLocks/>
            </p:cNvGrpSpPr>
            <p:nvPr/>
          </p:nvGrpSpPr>
          <p:grpSpPr bwMode="auto">
            <a:xfrm>
              <a:off x="1152" y="432"/>
              <a:ext cx="384" cy="207"/>
              <a:chOff x="1152" y="432"/>
              <a:chExt cx="384" cy="207"/>
            </a:xfrm>
          </p:grpSpPr>
          <p:sp>
            <p:nvSpPr>
              <p:cNvPr id="64541" name="Text Box 29"/>
              <p:cNvSpPr txBox="1">
                <a:spLocks noChangeArrowheads="1"/>
              </p:cNvSpPr>
              <p:nvPr/>
            </p:nvSpPr>
            <p:spPr bwMode="auto">
              <a:xfrm>
                <a:off x="1152" y="432"/>
                <a:ext cx="97"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42" name="Text Box 30"/>
              <p:cNvSpPr txBox="1">
                <a:spLocks noChangeArrowheads="1"/>
              </p:cNvSpPr>
              <p:nvPr/>
            </p:nvSpPr>
            <p:spPr bwMode="auto">
              <a:xfrm>
                <a:off x="1249" y="432"/>
                <a:ext cx="95"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43" name="Text Box 31"/>
              <p:cNvSpPr txBox="1">
                <a:spLocks noChangeArrowheads="1"/>
              </p:cNvSpPr>
              <p:nvPr/>
            </p:nvSpPr>
            <p:spPr bwMode="auto">
              <a:xfrm>
                <a:off x="1344"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D</a:t>
                </a:r>
                <a:endParaRPr lang="en-US" sz="2400"/>
              </a:p>
            </p:txBody>
          </p:sp>
          <p:sp>
            <p:nvSpPr>
              <p:cNvPr id="64544" name="Text Box 32"/>
              <p:cNvSpPr txBox="1">
                <a:spLocks noChangeArrowheads="1"/>
              </p:cNvSpPr>
              <p:nvPr/>
            </p:nvSpPr>
            <p:spPr bwMode="auto">
              <a:xfrm>
                <a:off x="1440"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C</a:t>
                </a:r>
                <a:endParaRPr lang="en-US" sz="2400"/>
              </a:p>
            </p:txBody>
          </p:sp>
        </p:grpSp>
        <p:grpSp>
          <p:nvGrpSpPr>
            <p:cNvPr id="64545" name="Group 33"/>
            <p:cNvGrpSpPr>
              <a:grpSpLocks/>
            </p:cNvGrpSpPr>
            <p:nvPr/>
          </p:nvGrpSpPr>
          <p:grpSpPr bwMode="auto">
            <a:xfrm>
              <a:off x="1152" y="528"/>
              <a:ext cx="384" cy="207"/>
              <a:chOff x="1152" y="432"/>
              <a:chExt cx="384" cy="207"/>
            </a:xfrm>
          </p:grpSpPr>
          <p:sp>
            <p:nvSpPr>
              <p:cNvPr id="64546" name="Text Box 34"/>
              <p:cNvSpPr txBox="1">
                <a:spLocks noChangeArrowheads="1"/>
              </p:cNvSpPr>
              <p:nvPr/>
            </p:nvSpPr>
            <p:spPr bwMode="auto">
              <a:xfrm>
                <a:off x="1152" y="432"/>
                <a:ext cx="9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F</a:t>
                </a:r>
                <a:endParaRPr lang="en-US" sz="2400"/>
              </a:p>
            </p:txBody>
          </p:sp>
          <p:sp>
            <p:nvSpPr>
              <p:cNvPr id="64547" name="Text Box 35"/>
              <p:cNvSpPr txBox="1">
                <a:spLocks noChangeArrowheads="1"/>
              </p:cNvSpPr>
              <p:nvPr/>
            </p:nvSpPr>
            <p:spPr bwMode="auto">
              <a:xfrm>
                <a:off x="1249" y="432"/>
                <a:ext cx="9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W</a:t>
                </a:r>
                <a:endParaRPr lang="en-US" sz="2400"/>
              </a:p>
            </p:txBody>
          </p:sp>
          <p:sp>
            <p:nvSpPr>
              <p:cNvPr id="64548" name="Text Box 36"/>
              <p:cNvSpPr txBox="1">
                <a:spLocks noChangeArrowheads="1"/>
              </p:cNvSpPr>
              <p:nvPr/>
            </p:nvSpPr>
            <p:spPr bwMode="auto">
              <a:xfrm>
                <a:off x="1344"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49" name="Text Box 37"/>
              <p:cNvSpPr txBox="1">
                <a:spLocks noChangeArrowheads="1"/>
              </p:cNvSpPr>
              <p:nvPr/>
            </p:nvSpPr>
            <p:spPr bwMode="auto">
              <a:xfrm>
                <a:off x="1440"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grpSp>
        <p:sp>
          <p:nvSpPr>
            <p:cNvPr id="64550" name="Line 38"/>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grpSp>
        <p:nvGrpSpPr>
          <p:cNvPr id="64551" name="Group 39"/>
          <p:cNvGrpSpPr>
            <a:grpSpLocks/>
          </p:cNvGrpSpPr>
          <p:nvPr/>
        </p:nvGrpSpPr>
        <p:grpSpPr bwMode="auto">
          <a:xfrm>
            <a:off x="7385167" y="1262252"/>
            <a:ext cx="766233" cy="540338"/>
            <a:chOff x="1152" y="432"/>
            <a:chExt cx="384" cy="303"/>
          </a:xfrm>
        </p:grpSpPr>
        <p:grpSp>
          <p:nvGrpSpPr>
            <p:cNvPr id="64552" name="Group 40"/>
            <p:cNvGrpSpPr>
              <a:grpSpLocks/>
            </p:cNvGrpSpPr>
            <p:nvPr/>
          </p:nvGrpSpPr>
          <p:grpSpPr bwMode="auto">
            <a:xfrm>
              <a:off x="1152" y="432"/>
              <a:ext cx="384" cy="207"/>
              <a:chOff x="1152" y="432"/>
              <a:chExt cx="384" cy="207"/>
            </a:xfrm>
          </p:grpSpPr>
          <p:sp>
            <p:nvSpPr>
              <p:cNvPr id="64553" name="Text Box 41"/>
              <p:cNvSpPr txBox="1">
                <a:spLocks noChangeArrowheads="1"/>
              </p:cNvSpPr>
              <p:nvPr/>
            </p:nvSpPr>
            <p:spPr bwMode="auto">
              <a:xfrm>
                <a:off x="1152" y="432"/>
                <a:ext cx="97"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54" name="Text Box 42"/>
              <p:cNvSpPr txBox="1">
                <a:spLocks noChangeArrowheads="1"/>
              </p:cNvSpPr>
              <p:nvPr/>
            </p:nvSpPr>
            <p:spPr bwMode="auto">
              <a:xfrm>
                <a:off x="1249" y="432"/>
                <a:ext cx="9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W</a:t>
                </a:r>
                <a:endParaRPr lang="en-US" sz="2400"/>
              </a:p>
            </p:txBody>
          </p:sp>
          <p:sp>
            <p:nvSpPr>
              <p:cNvPr id="64555" name="Text Box 43"/>
              <p:cNvSpPr txBox="1">
                <a:spLocks noChangeArrowheads="1"/>
              </p:cNvSpPr>
              <p:nvPr/>
            </p:nvSpPr>
            <p:spPr bwMode="auto">
              <a:xfrm>
                <a:off x="1344"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56" name="Text Box 44"/>
              <p:cNvSpPr txBox="1">
                <a:spLocks noChangeArrowheads="1"/>
              </p:cNvSpPr>
              <p:nvPr/>
            </p:nvSpPr>
            <p:spPr bwMode="auto">
              <a:xfrm>
                <a:off x="1440"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C</a:t>
                </a:r>
                <a:endParaRPr lang="en-US" sz="2400"/>
              </a:p>
            </p:txBody>
          </p:sp>
        </p:grpSp>
        <p:grpSp>
          <p:nvGrpSpPr>
            <p:cNvPr id="64557" name="Group 45"/>
            <p:cNvGrpSpPr>
              <a:grpSpLocks/>
            </p:cNvGrpSpPr>
            <p:nvPr/>
          </p:nvGrpSpPr>
          <p:grpSpPr bwMode="auto">
            <a:xfrm>
              <a:off x="1152" y="528"/>
              <a:ext cx="384" cy="207"/>
              <a:chOff x="1152" y="432"/>
              <a:chExt cx="384" cy="207"/>
            </a:xfrm>
          </p:grpSpPr>
          <p:sp>
            <p:nvSpPr>
              <p:cNvPr id="64558" name="Text Box 46"/>
              <p:cNvSpPr txBox="1">
                <a:spLocks noChangeArrowheads="1"/>
              </p:cNvSpPr>
              <p:nvPr/>
            </p:nvSpPr>
            <p:spPr bwMode="auto">
              <a:xfrm>
                <a:off x="1152" y="432"/>
                <a:ext cx="9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F</a:t>
                </a:r>
                <a:endParaRPr lang="en-US" sz="2400"/>
              </a:p>
            </p:txBody>
          </p:sp>
          <p:sp>
            <p:nvSpPr>
              <p:cNvPr id="64559" name="Text Box 47"/>
              <p:cNvSpPr txBox="1">
                <a:spLocks noChangeArrowheads="1"/>
              </p:cNvSpPr>
              <p:nvPr/>
            </p:nvSpPr>
            <p:spPr bwMode="auto">
              <a:xfrm>
                <a:off x="1249" y="432"/>
                <a:ext cx="95"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60" name="Text Box 48"/>
              <p:cNvSpPr txBox="1">
                <a:spLocks noChangeArrowheads="1"/>
              </p:cNvSpPr>
              <p:nvPr/>
            </p:nvSpPr>
            <p:spPr bwMode="auto">
              <a:xfrm>
                <a:off x="1344"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D</a:t>
                </a:r>
                <a:endParaRPr lang="en-US" sz="2400"/>
              </a:p>
            </p:txBody>
          </p:sp>
          <p:sp>
            <p:nvSpPr>
              <p:cNvPr id="64561" name="Text Box 49"/>
              <p:cNvSpPr txBox="1">
                <a:spLocks noChangeArrowheads="1"/>
              </p:cNvSpPr>
              <p:nvPr/>
            </p:nvSpPr>
            <p:spPr bwMode="auto">
              <a:xfrm>
                <a:off x="1440"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grpSp>
        <p:sp>
          <p:nvSpPr>
            <p:cNvPr id="64562" name="Line 50"/>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grpSp>
        <p:nvGrpSpPr>
          <p:cNvPr id="64563" name="Group 51"/>
          <p:cNvGrpSpPr>
            <a:grpSpLocks/>
          </p:cNvGrpSpPr>
          <p:nvPr/>
        </p:nvGrpSpPr>
        <p:grpSpPr bwMode="auto">
          <a:xfrm>
            <a:off x="10742200" y="1262252"/>
            <a:ext cx="766233" cy="540338"/>
            <a:chOff x="1152" y="432"/>
            <a:chExt cx="384" cy="303"/>
          </a:xfrm>
        </p:grpSpPr>
        <p:grpSp>
          <p:nvGrpSpPr>
            <p:cNvPr id="64564" name="Group 52"/>
            <p:cNvGrpSpPr>
              <a:grpSpLocks/>
            </p:cNvGrpSpPr>
            <p:nvPr/>
          </p:nvGrpSpPr>
          <p:grpSpPr bwMode="auto">
            <a:xfrm>
              <a:off x="1152" y="432"/>
              <a:ext cx="384" cy="207"/>
              <a:chOff x="1152" y="432"/>
              <a:chExt cx="384" cy="207"/>
            </a:xfrm>
          </p:grpSpPr>
          <p:sp>
            <p:nvSpPr>
              <p:cNvPr id="64565" name="Text Box 53"/>
              <p:cNvSpPr txBox="1">
                <a:spLocks noChangeArrowheads="1"/>
              </p:cNvSpPr>
              <p:nvPr/>
            </p:nvSpPr>
            <p:spPr bwMode="auto">
              <a:xfrm>
                <a:off x="1152" y="432"/>
                <a:ext cx="97"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66" name="Text Box 54"/>
              <p:cNvSpPr txBox="1">
                <a:spLocks noChangeArrowheads="1"/>
              </p:cNvSpPr>
              <p:nvPr/>
            </p:nvSpPr>
            <p:spPr bwMode="auto">
              <a:xfrm>
                <a:off x="1249" y="432"/>
                <a:ext cx="9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W</a:t>
                </a:r>
                <a:endParaRPr lang="en-US" sz="2400"/>
              </a:p>
            </p:txBody>
          </p:sp>
          <p:sp>
            <p:nvSpPr>
              <p:cNvPr id="64567" name="Text Box 55"/>
              <p:cNvSpPr txBox="1">
                <a:spLocks noChangeArrowheads="1"/>
              </p:cNvSpPr>
              <p:nvPr/>
            </p:nvSpPr>
            <p:spPr bwMode="auto">
              <a:xfrm>
                <a:off x="1344"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D</a:t>
                </a:r>
                <a:endParaRPr lang="en-US" sz="2400"/>
              </a:p>
            </p:txBody>
          </p:sp>
          <p:sp>
            <p:nvSpPr>
              <p:cNvPr id="64568" name="Text Box 56"/>
              <p:cNvSpPr txBox="1">
                <a:spLocks noChangeArrowheads="1"/>
              </p:cNvSpPr>
              <p:nvPr/>
            </p:nvSpPr>
            <p:spPr bwMode="auto">
              <a:xfrm>
                <a:off x="1440"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grpSp>
        <p:grpSp>
          <p:nvGrpSpPr>
            <p:cNvPr id="64569" name="Group 57"/>
            <p:cNvGrpSpPr>
              <a:grpSpLocks/>
            </p:cNvGrpSpPr>
            <p:nvPr/>
          </p:nvGrpSpPr>
          <p:grpSpPr bwMode="auto">
            <a:xfrm>
              <a:off x="1152" y="528"/>
              <a:ext cx="384" cy="207"/>
              <a:chOff x="1152" y="432"/>
              <a:chExt cx="384" cy="207"/>
            </a:xfrm>
          </p:grpSpPr>
          <p:sp>
            <p:nvSpPr>
              <p:cNvPr id="64570" name="Text Box 58"/>
              <p:cNvSpPr txBox="1">
                <a:spLocks noChangeArrowheads="1"/>
              </p:cNvSpPr>
              <p:nvPr/>
            </p:nvSpPr>
            <p:spPr bwMode="auto">
              <a:xfrm>
                <a:off x="1152" y="432"/>
                <a:ext cx="9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F</a:t>
                </a:r>
                <a:endParaRPr lang="en-US" sz="2400"/>
              </a:p>
            </p:txBody>
          </p:sp>
          <p:sp>
            <p:nvSpPr>
              <p:cNvPr id="64571" name="Text Box 59"/>
              <p:cNvSpPr txBox="1">
                <a:spLocks noChangeArrowheads="1"/>
              </p:cNvSpPr>
              <p:nvPr/>
            </p:nvSpPr>
            <p:spPr bwMode="auto">
              <a:xfrm>
                <a:off x="1249" y="432"/>
                <a:ext cx="95"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72" name="Text Box 60"/>
              <p:cNvSpPr txBox="1">
                <a:spLocks noChangeArrowheads="1"/>
              </p:cNvSpPr>
              <p:nvPr/>
            </p:nvSpPr>
            <p:spPr bwMode="auto">
              <a:xfrm>
                <a:off x="1344"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73" name="Text Box 61"/>
              <p:cNvSpPr txBox="1">
                <a:spLocks noChangeArrowheads="1"/>
              </p:cNvSpPr>
              <p:nvPr/>
            </p:nvSpPr>
            <p:spPr bwMode="auto">
              <a:xfrm>
                <a:off x="1440"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C</a:t>
                </a:r>
                <a:endParaRPr lang="en-US" sz="2400"/>
              </a:p>
            </p:txBody>
          </p:sp>
        </p:grpSp>
        <p:sp>
          <p:nvSpPr>
            <p:cNvPr id="64574" name="Line 62"/>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sp>
        <p:nvSpPr>
          <p:cNvPr id="64575" name="Line 63"/>
          <p:cNvSpPr>
            <a:spLocks noChangeShapeType="1"/>
          </p:cNvSpPr>
          <p:nvPr/>
        </p:nvSpPr>
        <p:spPr bwMode="auto">
          <a:xfrm flipH="1">
            <a:off x="1744249" y="835215"/>
            <a:ext cx="3913717" cy="522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sp>
        <p:nvSpPr>
          <p:cNvPr id="64576" name="Line 64"/>
          <p:cNvSpPr>
            <a:spLocks noChangeShapeType="1"/>
          </p:cNvSpPr>
          <p:nvPr/>
        </p:nvSpPr>
        <p:spPr bwMode="auto">
          <a:xfrm>
            <a:off x="6233699" y="835214"/>
            <a:ext cx="4028016" cy="512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nvGrpSpPr>
          <p:cNvPr id="64577" name="Group 65"/>
          <p:cNvGrpSpPr>
            <a:grpSpLocks/>
          </p:cNvGrpSpPr>
          <p:nvPr/>
        </p:nvGrpSpPr>
        <p:grpSpPr bwMode="auto">
          <a:xfrm>
            <a:off x="4794366" y="835215"/>
            <a:ext cx="2302933" cy="427037"/>
            <a:chOff x="2208" y="288"/>
            <a:chExt cx="1152" cy="240"/>
          </a:xfrm>
        </p:grpSpPr>
        <p:sp>
          <p:nvSpPr>
            <p:cNvPr id="64578" name="Line 66"/>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sp>
          <p:nvSpPr>
            <p:cNvPr id="64579" name="Line 67"/>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sp>
        <p:nvSpPr>
          <p:cNvPr id="64580" name="Oval 68"/>
          <p:cNvSpPr>
            <a:spLocks noChangeArrowheads="1"/>
          </p:cNvSpPr>
          <p:nvPr/>
        </p:nvSpPr>
        <p:spPr bwMode="auto">
          <a:xfrm>
            <a:off x="510232" y="1176526"/>
            <a:ext cx="1202267" cy="51435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sp>
        <p:nvSpPr>
          <p:cNvPr id="64581" name="Oval 69"/>
          <p:cNvSpPr>
            <a:spLocks noChangeArrowheads="1"/>
          </p:cNvSpPr>
          <p:nvPr/>
        </p:nvSpPr>
        <p:spPr bwMode="auto">
          <a:xfrm>
            <a:off x="10454333" y="1176526"/>
            <a:ext cx="1246716" cy="51435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sp>
        <p:nvSpPr>
          <p:cNvPr id="64582" name="Oval 70"/>
          <p:cNvSpPr>
            <a:spLocks noChangeArrowheads="1"/>
          </p:cNvSpPr>
          <p:nvPr/>
        </p:nvSpPr>
        <p:spPr bwMode="auto">
          <a:xfrm>
            <a:off x="3642900" y="1176526"/>
            <a:ext cx="1246716" cy="51435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nvGrpSpPr>
          <p:cNvPr id="64583" name="Group 71"/>
          <p:cNvGrpSpPr>
            <a:grpSpLocks/>
          </p:cNvGrpSpPr>
          <p:nvPr/>
        </p:nvGrpSpPr>
        <p:grpSpPr bwMode="auto">
          <a:xfrm>
            <a:off x="5562716" y="2035367"/>
            <a:ext cx="766233" cy="538554"/>
            <a:chOff x="2448" y="2017"/>
            <a:chExt cx="384" cy="302"/>
          </a:xfrm>
        </p:grpSpPr>
        <p:grpSp>
          <p:nvGrpSpPr>
            <p:cNvPr id="64584" name="Group 72"/>
            <p:cNvGrpSpPr>
              <a:grpSpLocks/>
            </p:cNvGrpSpPr>
            <p:nvPr/>
          </p:nvGrpSpPr>
          <p:grpSpPr bwMode="auto">
            <a:xfrm>
              <a:off x="2448" y="2017"/>
              <a:ext cx="384" cy="207"/>
              <a:chOff x="1152" y="433"/>
              <a:chExt cx="384" cy="207"/>
            </a:xfrm>
          </p:grpSpPr>
          <p:sp>
            <p:nvSpPr>
              <p:cNvPr id="64585" name="Text Box 73"/>
              <p:cNvSpPr txBox="1">
                <a:spLocks noChangeArrowheads="1"/>
              </p:cNvSpPr>
              <p:nvPr/>
            </p:nvSpPr>
            <p:spPr bwMode="auto">
              <a:xfrm>
                <a:off x="1152" y="433"/>
                <a:ext cx="9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F</a:t>
                </a:r>
                <a:endParaRPr lang="en-US" sz="2400"/>
              </a:p>
            </p:txBody>
          </p:sp>
          <p:sp>
            <p:nvSpPr>
              <p:cNvPr id="64586" name="Text Box 74"/>
              <p:cNvSpPr txBox="1">
                <a:spLocks noChangeArrowheads="1"/>
              </p:cNvSpPr>
              <p:nvPr/>
            </p:nvSpPr>
            <p:spPr bwMode="auto">
              <a:xfrm>
                <a:off x="1249" y="433"/>
                <a:ext cx="9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W</a:t>
                </a:r>
                <a:endParaRPr lang="en-US" sz="2400"/>
              </a:p>
            </p:txBody>
          </p:sp>
          <p:sp>
            <p:nvSpPr>
              <p:cNvPr id="64587" name="Text Box 75"/>
              <p:cNvSpPr txBox="1">
                <a:spLocks noChangeArrowheads="1"/>
              </p:cNvSpPr>
              <p:nvPr/>
            </p:nvSpPr>
            <p:spPr bwMode="auto">
              <a:xfrm>
                <a:off x="1344" y="433"/>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88" name="Text Box 76"/>
              <p:cNvSpPr txBox="1">
                <a:spLocks noChangeArrowheads="1"/>
              </p:cNvSpPr>
              <p:nvPr/>
            </p:nvSpPr>
            <p:spPr bwMode="auto">
              <a:xfrm>
                <a:off x="1440" y="433"/>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C</a:t>
                </a:r>
                <a:endParaRPr lang="en-US" sz="2400"/>
              </a:p>
            </p:txBody>
          </p:sp>
        </p:grpSp>
        <p:sp>
          <p:nvSpPr>
            <p:cNvPr id="64589" name="Line 77"/>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nvGrpSpPr>
            <p:cNvPr id="64590" name="Group 78"/>
            <p:cNvGrpSpPr>
              <a:grpSpLocks/>
            </p:cNvGrpSpPr>
            <p:nvPr/>
          </p:nvGrpSpPr>
          <p:grpSpPr bwMode="auto">
            <a:xfrm>
              <a:off x="2448" y="2112"/>
              <a:ext cx="384" cy="207"/>
              <a:chOff x="1152" y="432"/>
              <a:chExt cx="384" cy="207"/>
            </a:xfrm>
          </p:grpSpPr>
          <p:sp>
            <p:nvSpPr>
              <p:cNvPr id="64591" name="Text Box 79"/>
              <p:cNvSpPr txBox="1">
                <a:spLocks noChangeArrowheads="1"/>
              </p:cNvSpPr>
              <p:nvPr/>
            </p:nvSpPr>
            <p:spPr bwMode="auto">
              <a:xfrm>
                <a:off x="1152" y="432"/>
                <a:ext cx="97"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92" name="Text Box 80"/>
              <p:cNvSpPr txBox="1">
                <a:spLocks noChangeArrowheads="1"/>
              </p:cNvSpPr>
              <p:nvPr/>
            </p:nvSpPr>
            <p:spPr bwMode="auto">
              <a:xfrm>
                <a:off x="1249" y="432"/>
                <a:ext cx="95"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593" name="Text Box 81"/>
              <p:cNvSpPr txBox="1">
                <a:spLocks noChangeArrowheads="1"/>
              </p:cNvSpPr>
              <p:nvPr/>
            </p:nvSpPr>
            <p:spPr bwMode="auto">
              <a:xfrm>
                <a:off x="1344" y="432"/>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D</a:t>
                </a:r>
                <a:endParaRPr lang="en-US" sz="2400"/>
              </a:p>
            </p:txBody>
          </p:sp>
          <p:sp>
            <p:nvSpPr>
              <p:cNvPr id="64594" name="Text Box 82"/>
              <p:cNvSpPr txBox="1">
                <a:spLocks noChangeArrowheads="1"/>
              </p:cNvSpPr>
              <p:nvPr/>
            </p:nvSpPr>
            <p:spPr bwMode="auto">
              <a:xfrm>
                <a:off x="1440"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grpSp>
      </p:grpSp>
      <p:grpSp>
        <p:nvGrpSpPr>
          <p:cNvPr id="64595" name="Group 83"/>
          <p:cNvGrpSpPr>
            <a:grpSpLocks/>
          </p:cNvGrpSpPr>
          <p:nvPr/>
        </p:nvGrpSpPr>
        <p:grpSpPr bwMode="auto">
          <a:xfrm>
            <a:off x="8822382" y="2035367"/>
            <a:ext cx="768351" cy="538554"/>
            <a:chOff x="2447" y="2017"/>
            <a:chExt cx="385" cy="302"/>
          </a:xfrm>
        </p:grpSpPr>
        <p:grpSp>
          <p:nvGrpSpPr>
            <p:cNvPr id="64596" name="Group 84"/>
            <p:cNvGrpSpPr>
              <a:grpSpLocks/>
            </p:cNvGrpSpPr>
            <p:nvPr/>
          </p:nvGrpSpPr>
          <p:grpSpPr bwMode="auto">
            <a:xfrm>
              <a:off x="2447" y="2017"/>
              <a:ext cx="385" cy="95"/>
              <a:chOff x="1151" y="433"/>
              <a:chExt cx="385" cy="95"/>
            </a:xfrm>
          </p:grpSpPr>
          <p:sp>
            <p:nvSpPr>
              <p:cNvPr id="64597" name="Text Box 85"/>
              <p:cNvSpPr txBox="1">
                <a:spLocks noChangeArrowheads="1"/>
              </p:cNvSpPr>
              <p:nvPr/>
            </p:nvSpPr>
            <p:spPr bwMode="auto">
              <a:xfrm>
                <a:off x="1151" y="433"/>
                <a:ext cx="9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F</a:t>
                </a:r>
                <a:endParaRPr lang="en-US" sz="2400"/>
              </a:p>
            </p:txBody>
          </p:sp>
          <p:sp>
            <p:nvSpPr>
              <p:cNvPr id="64598" name="Text Box 86"/>
              <p:cNvSpPr txBox="1">
                <a:spLocks noChangeArrowheads="1"/>
              </p:cNvSpPr>
              <p:nvPr/>
            </p:nvSpPr>
            <p:spPr bwMode="auto">
              <a:xfrm>
                <a:off x="1248" y="433"/>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W</a:t>
                </a:r>
                <a:endParaRPr lang="en-US" sz="2400"/>
              </a:p>
            </p:txBody>
          </p:sp>
          <p:sp>
            <p:nvSpPr>
              <p:cNvPr id="64599" name="Text Box 87"/>
              <p:cNvSpPr txBox="1">
                <a:spLocks noChangeArrowheads="1"/>
              </p:cNvSpPr>
              <p:nvPr/>
            </p:nvSpPr>
            <p:spPr bwMode="auto">
              <a:xfrm>
                <a:off x="1344" y="433"/>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D</a:t>
                </a:r>
                <a:endParaRPr lang="en-US" sz="2400"/>
              </a:p>
            </p:txBody>
          </p:sp>
          <p:sp>
            <p:nvSpPr>
              <p:cNvPr id="64600" name="Text Box 88"/>
              <p:cNvSpPr txBox="1">
                <a:spLocks noChangeArrowheads="1"/>
              </p:cNvSpPr>
              <p:nvPr/>
            </p:nvSpPr>
            <p:spPr bwMode="auto">
              <a:xfrm>
                <a:off x="1440" y="433"/>
                <a:ext cx="96"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100"/>
                  <a:t>C</a:t>
                </a:r>
                <a:endParaRPr lang="en-US" sz="2400"/>
              </a:p>
            </p:txBody>
          </p:sp>
        </p:grpSp>
        <p:sp>
          <p:nvSpPr>
            <p:cNvPr id="64601" name="Line 89"/>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nvGrpSpPr>
            <p:cNvPr id="64602" name="Group 90"/>
            <p:cNvGrpSpPr>
              <a:grpSpLocks/>
            </p:cNvGrpSpPr>
            <p:nvPr/>
          </p:nvGrpSpPr>
          <p:grpSpPr bwMode="auto">
            <a:xfrm>
              <a:off x="2447" y="2112"/>
              <a:ext cx="385" cy="207"/>
              <a:chOff x="1151" y="432"/>
              <a:chExt cx="385" cy="207"/>
            </a:xfrm>
          </p:grpSpPr>
          <p:sp>
            <p:nvSpPr>
              <p:cNvPr id="64603" name="Text Box 91"/>
              <p:cNvSpPr txBox="1">
                <a:spLocks noChangeArrowheads="1"/>
              </p:cNvSpPr>
              <p:nvPr/>
            </p:nvSpPr>
            <p:spPr bwMode="auto">
              <a:xfrm>
                <a:off x="1151" y="432"/>
                <a:ext cx="97"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604" name="Text Box 92"/>
              <p:cNvSpPr txBox="1">
                <a:spLocks noChangeArrowheads="1"/>
              </p:cNvSpPr>
              <p:nvPr/>
            </p:nvSpPr>
            <p:spPr bwMode="auto">
              <a:xfrm>
                <a:off x="1248"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605" name="Text Box 93"/>
              <p:cNvSpPr txBox="1">
                <a:spLocks noChangeArrowheads="1"/>
              </p:cNvSpPr>
              <p:nvPr/>
            </p:nvSpPr>
            <p:spPr bwMode="auto">
              <a:xfrm>
                <a:off x="1344"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sp>
            <p:nvSpPr>
              <p:cNvPr id="64606" name="Text Box 94"/>
              <p:cNvSpPr txBox="1">
                <a:spLocks noChangeArrowheads="1"/>
              </p:cNvSpPr>
              <p:nvPr/>
            </p:nvSpPr>
            <p:spPr bwMode="auto">
              <a:xfrm>
                <a:off x="1440" y="432"/>
                <a:ext cx="9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400"/>
              </a:p>
            </p:txBody>
          </p:sp>
        </p:grpSp>
      </p:grpSp>
      <p:grpSp>
        <p:nvGrpSpPr>
          <p:cNvPr id="64607" name="Group 95"/>
          <p:cNvGrpSpPr>
            <a:grpSpLocks/>
          </p:cNvGrpSpPr>
          <p:nvPr/>
        </p:nvGrpSpPr>
        <p:grpSpPr bwMode="auto">
          <a:xfrm>
            <a:off x="6426315" y="1690877"/>
            <a:ext cx="2237317" cy="428625"/>
            <a:chOff x="2208" y="288"/>
            <a:chExt cx="1152" cy="240"/>
          </a:xfrm>
        </p:grpSpPr>
        <p:sp>
          <p:nvSpPr>
            <p:cNvPr id="64608" name="Line 96"/>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sp>
          <p:nvSpPr>
            <p:cNvPr id="64609" name="Line 97"/>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grpSp>
      <p:sp>
        <p:nvSpPr>
          <p:cNvPr id="64610" name="AutoShape 98"/>
          <p:cNvSpPr>
            <a:spLocks noChangeArrowheads="1"/>
          </p:cNvSpPr>
          <p:nvPr/>
        </p:nvSpPr>
        <p:spPr bwMode="auto">
          <a:xfrm>
            <a:off x="8684800" y="1938527"/>
            <a:ext cx="960967" cy="428625"/>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400"/>
          </a:p>
        </p:txBody>
      </p:sp>
      <p:sp>
        <p:nvSpPr>
          <p:cNvPr id="64611" name="Oval 99"/>
          <p:cNvSpPr>
            <a:spLocks noChangeArrowheads="1"/>
          </p:cNvSpPr>
          <p:nvPr/>
        </p:nvSpPr>
        <p:spPr bwMode="auto">
          <a:xfrm>
            <a:off x="5746752" y="6140450"/>
            <a:ext cx="1960033" cy="59213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4612" name="AutoShape 100"/>
          <p:cNvSpPr>
            <a:spLocks noChangeArrowheads="1"/>
          </p:cNvSpPr>
          <p:nvPr/>
        </p:nvSpPr>
        <p:spPr bwMode="auto">
          <a:xfrm>
            <a:off x="7869767" y="6183313"/>
            <a:ext cx="2307167" cy="506412"/>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4613" name="Text Box 101"/>
          <p:cNvSpPr txBox="1">
            <a:spLocks noChangeArrowheads="1"/>
          </p:cNvSpPr>
          <p:nvPr/>
        </p:nvSpPr>
        <p:spPr bwMode="auto">
          <a:xfrm>
            <a:off x="8015818" y="6253163"/>
            <a:ext cx="20997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Repeated State</a:t>
            </a:r>
            <a:endParaRPr lang="en-US"/>
          </a:p>
        </p:txBody>
      </p:sp>
      <p:sp>
        <p:nvSpPr>
          <p:cNvPr id="64614" name="Text Box 102"/>
          <p:cNvSpPr txBox="1">
            <a:spLocks noChangeArrowheads="1"/>
          </p:cNvSpPr>
          <p:nvPr/>
        </p:nvSpPr>
        <p:spPr bwMode="auto">
          <a:xfrm>
            <a:off x="5844117" y="6253163"/>
            <a:ext cx="12629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Illegal State</a:t>
            </a:r>
            <a:endParaRPr lang="en-US"/>
          </a:p>
        </p:txBody>
      </p:sp>
      <p:sp>
        <p:nvSpPr>
          <p:cNvPr id="64615" name="Text Box 103"/>
          <p:cNvSpPr txBox="1">
            <a:spLocks noChangeArrowheads="1"/>
          </p:cNvSpPr>
          <p:nvPr/>
        </p:nvSpPr>
        <p:spPr bwMode="auto">
          <a:xfrm>
            <a:off x="205317" y="6178550"/>
            <a:ext cx="528108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t>Search Tree for “Farmer, Wolf, Duck, Corn”</a:t>
            </a:r>
            <a:endParaRPr lang="en-US" b="1"/>
          </a:p>
        </p:txBody>
      </p:sp>
      <p:sp>
        <p:nvSpPr>
          <p:cNvPr id="2" name="Title 1"/>
          <p:cNvSpPr>
            <a:spLocks noGrp="1"/>
          </p:cNvSpPr>
          <p:nvPr>
            <p:ph type="title"/>
          </p:nvPr>
        </p:nvSpPr>
        <p:spPr>
          <a:xfrm>
            <a:off x="965315" y="881251"/>
            <a:ext cx="10515600" cy="1182688"/>
          </a:xfrm>
        </p:spPr>
        <p:txBody>
          <a:bodyPr>
            <a:normAutofit/>
          </a:bodyPr>
          <a:lstStyle/>
          <a:p>
            <a:endParaRPr lang="en-US" sz="540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33789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ChangeArrowheads="1"/>
          </p:cNvSpPr>
          <p:nvPr/>
        </p:nvSpPr>
        <p:spPr bwMode="auto">
          <a:xfrm>
            <a:off x="0" y="6080126"/>
            <a:ext cx="12192000" cy="77311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7651" name="Group 1027"/>
          <p:cNvGrpSpPr>
            <a:grpSpLocks/>
          </p:cNvGrpSpPr>
          <p:nvPr/>
        </p:nvGrpSpPr>
        <p:grpSpPr bwMode="auto">
          <a:xfrm>
            <a:off x="463051" y="423776"/>
            <a:ext cx="11190816" cy="5873821"/>
            <a:chOff x="64" y="96"/>
            <a:chExt cx="5600" cy="3293"/>
          </a:xfrm>
        </p:grpSpPr>
        <p:grpSp>
          <p:nvGrpSpPr>
            <p:cNvPr id="27652" name="Group 1028"/>
            <p:cNvGrpSpPr>
              <a:grpSpLocks/>
            </p:cNvGrpSpPr>
            <p:nvPr/>
          </p:nvGrpSpPr>
          <p:grpSpPr bwMode="auto">
            <a:xfrm>
              <a:off x="2592" y="96"/>
              <a:ext cx="384" cy="269"/>
              <a:chOff x="1152" y="432"/>
              <a:chExt cx="384" cy="269"/>
            </a:xfrm>
          </p:grpSpPr>
          <p:grpSp>
            <p:nvGrpSpPr>
              <p:cNvPr id="27653" name="Group 1029"/>
              <p:cNvGrpSpPr>
                <a:grpSpLocks/>
              </p:cNvGrpSpPr>
              <p:nvPr/>
            </p:nvGrpSpPr>
            <p:grpSpPr bwMode="auto">
              <a:xfrm>
                <a:off x="1152" y="432"/>
                <a:ext cx="384" cy="91"/>
                <a:chOff x="1152" y="432"/>
                <a:chExt cx="384" cy="91"/>
              </a:xfrm>
            </p:grpSpPr>
            <p:sp>
              <p:nvSpPr>
                <p:cNvPr id="27654" name="Text Box 1030"/>
                <p:cNvSpPr txBox="1">
                  <a:spLocks noChangeArrowheads="1"/>
                </p:cNvSpPr>
                <p:nvPr/>
              </p:nvSpPr>
              <p:spPr bwMode="auto">
                <a:xfrm>
                  <a:off x="1152"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655" name="Text Box 1031"/>
                <p:cNvSpPr txBox="1">
                  <a:spLocks noChangeArrowheads="1"/>
                </p:cNvSpPr>
                <p:nvPr/>
              </p:nvSpPr>
              <p:spPr bwMode="auto">
                <a:xfrm>
                  <a:off x="1249" y="432"/>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656" name="Text Box 1032"/>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657" name="Text Box 1033"/>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grpSp>
            <p:nvGrpSpPr>
              <p:cNvPr id="27658" name="Group 1034"/>
              <p:cNvGrpSpPr>
                <a:grpSpLocks/>
              </p:cNvGrpSpPr>
              <p:nvPr/>
            </p:nvGrpSpPr>
            <p:grpSpPr bwMode="auto">
              <a:xfrm>
                <a:off x="1152" y="528"/>
                <a:ext cx="384" cy="173"/>
                <a:chOff x="1152" y="432"/>
                <a:chExt cx="384" cy="173"/>
              </a:xfrm>
            </p:grpSpPr>
            <p:sp>
              <p:nvSpPr>
                <p:cNvPr id="27659" name="Text Box 1035"/>
                <p:cNvSpPr txBox="1">
                  <a:spLocks noChangeArrowheads="1"/>
                </p:cNvSpPr>
                <p:nvPr/>
              </p:nvSpPr>
              <p:spPr bwMode="auto">
                <a:xfrm>
                  <a:off x="1152"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660" name="Text Box 1036"/>
                <p:cNvSpPr txBox="1">
                  <a:spLocks noChangeArrowheads="1"/>
                </p:cNvSpPr>
                <p:nvPr/>
              </p:nvSpPr>
              <p:spPr bwMode="auto">
                <a:xfrm>
                  <a:off x="1249"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661" name="Text Box 1037"/>
                <p:cNvSpPr txBox="1">
                  <a:spLocks noChangeArrowheads="1"/>
                </p:cNvSpPr>
                <p:nvPr/>
              </p:nvSpPr>
              <p:spPr bwMode="auto">
                <a:xfrm>
                  <a:off x="1344"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662" name="Text Box 1038"/>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sp>
            <p:nvSpPr>
              <p:cNvPr id="27663" name="Line 1039"/>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grpSp>
          <p:nvGrpSpPr>
            <p:cNvPr id="27664" name="Group 1040"/>
            <p:cNvGrpSpPr>
              <a:grpSpLocks/>
            </p:cNvGrpSpPr>
            <p:nvPr/>
          </p:nvGrpSpPr>
          <p:grpSpPr bwMode="auto">
            <a:xfrm>
              <a:off x="144" y="528"/>
              <a:ext cx="384" cy="269"/>
              <a:chOff x="1152" y="432"/>
              <a:chExt cx="384" cy="269"/>
            </a:xfrm>
          </p:grpSpPr>
          <p:grpSp>
            <p:nvGrpSpPr>
              <p:cNvPr id="27665" name="Group 1041"/>
              <p:cNvGrpSpPr>
                <a:grpSpLocks/>
              </p:cNvGrpSpPr>
              <p:nvPr/>
            </p:nvGrpSpPr>
            <p:grpSpPr bwMode="auto">
              <a:xfrm>
                <a:off x="1152" y="432"/>
                <a:ext cx="384" cy="173"/>
                <a:chOff x="1152" y="432"/>
                <a:chExt cx="384" cy="173"/>
              </a:xfrm>
            </p:grpSpPr>
            <p:sp>
              <p:nvSpPr>
                <p:cNvPr id="27666" name="Text Box 1042"/>
                <p:cNvSpPr txBox="1">
                  <a:spLocks noChangeArrowheads="1"/>
                </p:cNvSpPr>
                <p:nvPr/>
              </p:nvSpPr>
              <p:spPr bwMode="auto">
                <a:xfrm>
                  <a:off x="1152"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667" name="Text Box 1043"/>
                <p:cNvSpPr txBox="1">
                  <a:spLocks noChangeArrowheads="1"/>
                </p:cNvSpPr>
                <p:nvPr/>
              </p:nvSpPr>
              <p:spPr bwMode="auto">
                <a:xfrm>
                  <a:off x="1249" y="432"/>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668" name="Text Box 1044"/>
                <p:cNvSpPr txBox="1">
                  <a:spLocks noChangeArrowheads="1"/>
                </p:cNvSpPr>
                <p:nvPr/>
              </p:nvSpPr>
              <p:spPr bwMode="auto">
                <a:xfrm>
                  <a:off x="1344"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669" name="Text Box 1045"/>
                <p:cNvSpPr txBox="1">
                  <a:spLocks noChangeArrowheads="1"/>
                </p:cNvSpPr>
                <p:nvPr/>
              </p:nvSpPr>
              <p:spPr bwMode="auto">
                <a:xfrm>
                  <a:off x="1441" y="432"/>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grpSp>
            <p:nvGrpSpPr>
              <p:cNvPr id="27670" name="Group 1046"/>
              <p:cNvGrpSpPr>
                <a:grpSpLocks/>
              </p:cNvGrpSpPr>
              <p:nvPr/>
            </p:nvGrpSpPr>
            <p:grpSpPr bwMode="auto">
              <a:xfrm>
                <a:off x="1152" y="528"/>
                <a:ext cx="384" cy="173"/>
                <a:chOff x="1152" y="432"/>
                <a:chExt cx="384" cy="173"/>
              </a:xfrm>
            </p:grpSpPr>
            <p:sp>
              <p:nvSpPr>
                <p:cNvPr id="27671" name="Text Box 1047"/>
                <p:cNvSpPr txBox="1">
                  <a:spLocks noChangeArrowheads="1"/>
                </p:cNvSpPr>
                <p:nvPr/>
              </p:nvSpPr>
              <p:spPr bwMode="auto">
                <a:xfrm>
                  <a:off x="1152"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672" name="Text Box 1048"/>
                <p:cNvSpPr txBox="1">
                  <a:spLocks noChangeArrowheads="1"/>
                </p:cNvSpPr>
                <p:nvPr/>
              </p:nvSpPr>
              <p:spPr bwMode="auto">
                <a:xfrm>
                  <a:off x="1249"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673" name="Text Box 1049"/>
                <p:cNvSpPr txBox="1">
                  <a:spLocks noChangeArrowheads="1"/>
                </p:cNvSpPr>
                <p:nvPr/>
              </p:nvSpPr>
              <p:spPr bwMode="auto">
                <a:xfrm>
                  <a:off x="1344"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674" name="Text Box 1050"/>
                <p:cNvSpPr txBox="1">
                  <a:spLocks noChangeArrowheads="1"/>
                </p:cNvSpPr>
                <p:nvPr/>
              </p:nvSpPr>
              <p:spPr bwMode="auto">
                <a:xfrm>
                  <a:off x="1441"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sp>
            <p:nvSpPr>
              <p:cNvPr id="27675" name="Line 1051"/>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grpSp>
          <p:nvGrpSpPr>
            <p:cNvPr id="27676" name="Group 1052"/>
            <p:cNvGrpSpPr>
              <a:grpSpLocks/>
            </p:cNvGrpSpPr>
            <p:nvPr/>
          </p:nvGrpSpPr>
          <p:grpSpPr bwMode="auto">
            <a:xfrm>
              <a:off x="1824" y="528"/>
              <a:ext cx="384" cy="269"/>
              <a:chOff x="1152" y="432"/>
              <a:chExt cx="384" cy="269"/>
            </a:xfrm>
          </p:grpSpPr>
          <p:grpSp>
            <p:nvGrpSpPr>
              <p:cNvPr id="27677" name="Group 1053"/>
              <p:cNvGrpSpPr>
                <a:grpSpLocks/>
              </p:cNvGrpSpPr>
              <p:nvPr/>
            </p:nvGrpSpPr>
            <p:grpSpPr bwMode="auto">
              <a:xfrm>
                <a:off x="1152" y="432"/>
                <a:ext cx="384" cy="173"/>
                <a:chOff x="1152" y="432"/>
                <a:chExt cx="384" cy="173"/>
              </a:xfrm>
            </p:grpSpPr>
            <p:sp>
              <p:nvSpPr>
                <p:cNvPr id="27678" name="Text Box 1054"/>
                <p:cNvSpPr txBox="1">
                  <a:spLocks noChangeArrowheads="1"/>
                </p:cNvSpPr>
                <p:nvPr/>
              </p:nvSpPr>
              <p:spPr bwMode="auto">
                <a:xfrm>
                  <a:off x="1152"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679" name="Text Box 1055"/>
                <p:cNvSpPr txBox="1">
                  <a:spLocks noChangeArrowheads="1"/>
                </p:cNvSpPr>
                <p:nvPr/>
              </p:nvSpPr>
              <p:spPr bwMode="auto">
                <a:xfrm>
                  <a:off x="1249"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680" name="Text Box 1056"/>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681" name="Text Box 1057"/>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grpSp>
            <p:nvGrpSpPr>
              <p:cNvPr id="27682" name="Group 1058"/>
              <p:cNvGrpSpPr>
                <a:grpSpLocks/>
              </p:cNvGrpSpPr>
              <p:nvPr/>
            </p:nvGrpSpPr>
            <p:grpSpPr bwMode="auto">
              <a:xfrm>
                <a:off x="1152" y="528"/>
                <a:ext cx="384" cy="173"/>
                <a:chOff x="1152" y="432"/>
                <a:chExt cx="384" cy="173"/>
              </a:xfrm>
            </p:grpSpPr>
            <p:sp>
              <p:nvSpPr>
                <p:cNvPr id="27683" name="Text Box 1059"/>
                <p:cNvSpPr txBox="1">
                  <a:spLocks noChangeArrowheads="1"/>
                </p:cNvSpPr>
                <p:nvPr/>
              </p:nvSpPr>
              <p:spPr bwMode="auto">
                <a:xfrm>
                  <a:off x="1152"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684" name="Text Box 1060"/>
                <p:cNvSpPr txBox="1">
                  <a:spLocks noChangeArrowheads="1"/>
                </p:cNvSpPr>
                <p:nvPr/>
              </p:nvSpPr>
              <p:spPr bwMode="auto">
                <a:xfrm>
                  <a:off x="1249" y="432"/>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685" name="Text Box 1061"/>
                <p:cNvSpPr txBox="1">
                  <a:spLocks noChangeArrowheads="1"/>
                </p:cNvSpPr>
                <p:nvPr/>
              </p:nvSpPr>
              <p:spPr bwMode="auto">
                <a:xfrm>
                  <a:off x="1344"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686" name="Text Box 1062"/>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sp>
            <p:nvSpPr>
              <p:cNvPr id="27687" name="Line 1063"/>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grpSp>
          <p:nvGrpSpPr>
            <p:cNvPr id="27688" name="Group 1064"/>
            <p:cNvGrpSpPr>
              <a:grpSpLocks/>
            </p:cNvGrpSpPr>
            <p:nvPr/>
          </p:nvGrpSpPr>
          <p:grpSpPr bwMode="auto">
            <a:xfrm>
              <a:off x="3504" y="528"/>
              <a:ext cx="384" cy="269"/>
              <a:chOff x="1152" y="432"/>
              <a:chExt cx="384" cy="269"/>
            </a:xfrm>
          </p:grpSpPr>
          <p:grpSp>
            <p:nvGrpSpPr>
              <p:cNvPr id="27689" name="Group 1065"/>
              <p:cNvGrpSpPr>
                <a:grpSpLocks/>
              </p:cNvGrpSpPr>
              <p:nvPr/>
            </p:nvGrpSpPr>
            <p:grpSpPr bwMode="auto">
              <a:xfrm>
                <a:off x="1152" y="432"/>
                <a:ext cx="384" cy="173"/>
                <a:chOff x="1152" y="432"/>
                <a:chExt cx="384" cy="173"/>
              </a:xfrm>
            </p:grpSpPr>
            <p:sp>
              <p:nvSpPr>
                <p:cNvPr id="27690" name="Text Box 1066"/>
                <p:cNvSpPr txBox="1">
                  <a:spLocks noChangeArrowheads="1"/>
                </p:cNvSpPr>
                <p:nvPr/>
              </p:nvSpPr>
              <p:spPr bwMode="auto">
                <a:xfrm>
                  <a:off x="1152"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691" name="Text Box 1067"/>
                <p:cNvSpPr txBox="1">
                  <a:spLocks noChangeArrowheads="1"/>
                </p:cNvSpPr>
                <p:nvPr/>
              </p:nvSpPr>
              <p:spPr bwMode="auto">
                <a:xfrm>
                  <a:off x="1249" y="432"/>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692" name="Text Box 1068"/>
                <p:cNvSpPr txBox="1">
                  <a:spLocks noChangeArrowheads="1"/>
                </p:cNvSpPr>
                <p:nvPr/>
              </p:nvSpPr>
              <p:spPr bwMode="auto">
                <a:xfrm>
                  <a:off x="1344"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693" name="Text Box 1069"/>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grpSp>
            <p:nvGrpSpPr>
              <p:cNvPr id="27694" name="Group 1070"/>
              <p:cNvGrpSpPr>
                <a:grpSpLocks/>
              </p:cNvGrpSpPr>
              <p:nvPr/>
            </p:nvGrpSpPr>
            <p:grpSpPr bwMode="auto">
              <a:xfrm>
                <a:off x="1152" y="528"/>
                <a:ext cx="384" cy="173"/>
                <a:chOff x="1152" y="432"/>
                <a:chExt cx="384" cy="173"/>
              </a:xfrm>
            </p:grpSpPr>
            <p:sp>
              <p:nvSpPr>
                <p:cNvPr id="27695" name="Text Box 1071"/>
                <p:cNvSpPr txBox="1">
                  <a:spLocks noChangeArrowheads="1"/>
                </p:cNvSpPr>
                <p:nvPr/>
              </p:nvSpPr>
              <p:spPr bwMode="auto">
                <a:xfrm>
                  <a:off x="1152"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696" name="Text Box 1072"/>
                <p:cNvSpPr txBox="1">
                  <a:spLocks noChangeArrowheads="1"/>
                </p:cNvSpPr>
                <p:nvPr/>
              </p:nvSpPr>
              <p:spPr bwMode="auto">
                <a:xfrm>
                  <a:off x="1249"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697" name="Text Box 1073"/>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698" name="Text Box 1074"/>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sp>
            <p:nvSpPr>
              <p:cNvPr id="27699" name="Line 1075"/>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grpSp>
          <p:nvGrpSpPr>
            <p:cNvPr id="27700" name="Group 1076"/>
            <p:cNvGrpSpPr>
              <a:grpSpLocks/>
            </p:cNvGrpSpPr>
            <p:nvPr/>
          </p:nvGrpSpPr>
          <p:grpSpPr bwMode="auto">
            <a:xfrm>
              <a:off x="5184" y="528"/>
              <a:ext cx="384" cy="269"/>
              <a:chOff x="1152" y="432"/>
              <a:chExt cx="384" cy="269"/>
            </a:xfrm>
          </p:grpSpPr>
          <p:grpSp>
            <p:nvGrpSpPr>
              <p:cNvPr id="27701" name="Group 1077"/>
              <p:cNvGrpSpPr>
                <a:grpSpLocks/>
              </p:cNvGrpSpPr>
              <p:nvPr/>
            </p:nvGrpSpPr>
            <p:grpSpPr bwMode="auto">
              <a:xfrm>
                <a:off x="1152" y="432"/>
                <a:ext cx="384" cy="173"/>
                <a:chOff x="1152" y="432"/>
                <a:chExt cx="384" cy="173"/>
              </a:xfrm>
            </p:grpSpPr>
            <p:sp>
              <p:nvSpPr>
                <p:cNvPr id="27702" name="Text Box 1078"/>
                <p:cNvSpPr txBox="1">
                  <a:spLocks noChangeArrowheads="1"/>
                </p:cNvSpPr>
                <p:nvPr/>
              </p:nvSpPr>
              <p:spPr bwMode="auto">
                <a:xfrm>
                  <a:off x="1152"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03" name="Text Box 1079"/>
                <p:cNvSpPr txBox="1">
                  <a:spLocks noChangeArrowheads="1"/>
                </p:cNvSpPr>
                <p:nvPr/>
              </p:nvSpPr>
              <p:spPr bwMode="auto">
                <a:xfrm>
                  <a:off x="1249" y="432"/>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704" name="Text Box 1080"/>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705" name="Text Box 1081"/>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grpSp>
            <p:nvGrpSpPr>
              <p:cNvPr id="27706" name="Group 1082"/>
              <p:cNvGrpSpPr>
                <a:grpSpLocks/>
              </p:cNvGrpSpPr>
              <p:nvPr/>
            </p:nvGrpSpPr>
            <p:grpSpPr bwMode="auto">
              <a:xfrm>
                <a:off x="1152" y="528"/>
                <a:ext cx="384" cy="173"/>
                <a:chOff x="1152" y="432"/>
                <a:chExt cx="384" cy="173"/>
              </a:xfrm>
            </p:grpSpPr>
            <p:sp>
              <p:nvSpPr>
                <p:cNvPr id="27707" name="Text Box 1083"/>
                <p:cNvSpPr txBox="1">
                  <a:spLocks noChangeArrowheads="1"/>
                </p:cNvSpPr>
                <p:nvPr/>
              </p:nvSpPr>
              <p:spPr bwMode="auto">
                <a:xfrm>
                  <a:off x="1152"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708" name="Text Box 1084"/>
                <p:cNvSpPr txBox="1">
                  <a:spLocks noChangeArrowheads="1"/>
                </p:cNvSpPr>
                <p:nvPr/>
              </p:nvSpPr>
              <p:spPr bwMode="auto">
                <a:xfrm>
                  <a:off x="1249"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09" name="Text Box 1085"/>
                <p:cNvSpPr txBox="1">
                  <a:spLocks noChangeArrowheads="1"/>
                </p:cNvSpPr>
                <p:nvPr/>
              </p:nvSpPr>
              <p:spPr bwMode="auto">
                <a:xfrm>
                  <a:off x="1344"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10" name="Text Box 1086"/>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sp>
            <p:nvSpPr>
              <p:cNvPr id="27711" name="Line 1087"/>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sp>
          <p:nvSpPr>
            <p:cNvPr id="27712" name="Line 1088"/>
            <p:cNvSpPr>
              <a:spLocks noChangeShapeType="1"/>
            </p:cNvSpPr>
            <p:nvPr/>
          </p:nvSpPr>
          <p:spPr bwMode="auto">
            <a:xfrm flipH="1">
              <a:off x="682" y="288"/>
              <a:ext cx="1958" cy="2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713" name="Line 1089"/>
            <p:cNvSpPr>
              <a:spLocks noChangeShapeType="1"/>
            </p:cNvSpPr>
            <p:nvPr/>
          </p:nvSpPr>
          <p:spPr bwMode="auto">
            <a:xfrm>
              <a:off x="2928" y="288"/>
              <a:ext cx="201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714" name="Group 1090"/>
            <p:cNvGrpSpPr>
              <a:grpSpLocks/>
            </p:cNvGrpSpPr>
            <p:nvPr/>
          </p:nvGrpSpPr>
          <p:grpSpPr bwMode="auto">
            <a:xfrm>
              <a:off x="2208" y="288"/>
              <a:ext cx="1152" cy="240"/>
              <a:chOff x="2208" y="288"/>
              <a:chExt cx="1152" cy="240"/>
            </a:xfrm>
          </p:grpSpPr>
          <p:sp>
            <p:nvSpPr>
              <p:cNvPr id="27715" name="Line 1091"/>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716" name="Line 1092"/>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sp>
          <p:nvSpPr>
            <p:cNvPr id="27717" name="Oval 1093"/>
            <p:cNvSpPr>
              <a:spLocks noChangeArrowheads="1"/>
            </p:cNvSpPr>
            <p:nvPr/>
          </p:nvSpPr>
          <p:spPr bwMode="auto">
            <a:xfrm>
              <a:off x="64" y="480"/>
              <a:ext cx="602" cy="2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718" name="Oval 1094"/>
            <p:cNvSpPr>
              <a:spLocks noChangeArrowheads="1"/>
            </p:cNvSpPr>
            <p:nvPr/>
          </p:nvSpPr>
          <p:spPr bwMode="auto">
            <a:xfrm>
              <a:off x="5040" y="480"/>
              <a:ext cx="624" cy="2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719" name="Oval 1095"/>
            <p:cNvSpPr>
              <a:spLocks noChangeArrowheads="1"/>
            </p:cNvSpPr>
            <p:nvPr/>
          </p:nvSpPr>
          <p:spPr bwMode="auto">
            <a:xfrm>
              <a:off x="1632" y="480"/>
              <a:ext cx="624" cy="2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720" name="Group 1096"/>
            <p:cNvGrpSpPr>
              <a:grpSpLocks/>
            </p:cNvGrpSpPr>
            <p:nvPr/>
          </p:nvGrpSpPr>
          <p:grpSpPr bwMode="auto">
            <a:xfrm>
              <a:off x="2592" y="961"/>
              <a:ext cx="384" cy="268"/>
              <a:chOff x="2448" y="2017"/>
              <a:chExt cx="384" cy="268"/>
            </a:xfrm>
          </p:grpSpPr>
          <p:grpSp>
            <p:nvGrpSpPr>
              <p:cNvPr id="27721" name="Group 1097"/>
              <p:cNvGrpSpPr>
                <a:grpSpLocks/>
              </p:cNvGrpSpPr>
              <p:nvPr/>
            </p:nvGrpSpPr>
            <p:grpSpPr bwMode="auto">
              <a:xfrm>
                <a:off x="2448" y="2017"/>
                <a:ext cx="384" cy="173"/>
                <a:chOff x="1152" y="433"/>
                <a:chExt cx="384" cy="173"/>
              </a:xfrm>
            </p:grpSpPr>
            <p:sp>
              <p:nvSpPr>
                <p:cNvPr id="27722" name="Text Box 1098"/>
                <p:cNvSpPr txBox="1">
                  <a:spLocks noChangeArrowheads="1"/>
                </p:cNvSpPr>
                <p:nvPr/>
              </p:nvSpPr>
              <p:spPr bwMode="auto">
                <a:xfrm>
                  <a:off x="1152" y="433"/>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723" name="Text Box 1099"/>
                <p:cNvSpPr txBox="1">
                  <a:spLocks noChangeArrowheads="1"/>
                </p:cNvSpPr>
                <p:nvPr/>
              </p:nvSpPr>
              <p:spPr bwMode="auto">
                <a:xfrm>
                  <a:off x="1249" y="433"/>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724" name="Text Box 1100"/>
                <p:cNvSpPr txBox="1">
                  <a:spLocks noChangeArrowheads="1"/>
                </p:cNvSpPr>
                <p:nvPr/>
              </p:nvSpPr>
              <p:spPr bwMode="auto">
                <a:xfrm>
                  <a:off x="1344" y="433"/>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25" name="Text Box 1101"/>
                <p:cNvSpPr txBox="1">
                  <a:spLocks noChangeArrowheads="1"/>
                </p:cNvSpPr>
                <p:nvPr/>
              </p:nvSpPr>
              <p:spPr bwMode="auto">
                <a:xfrm>
                  <a:off x="1440" y="433"/>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sp>
            <p:nvSpPr>
              <p:cNvPr id="27726" name="Line 1102"/>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727" name="Group 1103"/>
              <p:cNvGrpSpPr>
                <a:grpSpLocks/>
              </p:cNvGrpSpPr>
              <p:nvPr/>
            </p:nvGrpSpPr>
            <p:grpSpPr bwMode="auto">
              <a:xfrm>
                <a:off x="2448" y="2112"/>
                <a:ext cx="384" cy="173"/>
                <a:chOff x="1152" y="432"/>
                <a:chExt cx="384" cy="173"/>
              </a:xfrm>
            </p:grpSpPr>
            <p:sp>
              <p:nvSpPr>
                <p:cNvPr id="27728" name="Text Box 1104"/>
                <p:cNvSpPr txBox="1">
                  <a:spLocks noChangeArrowheads="1"/>
                </p:cNvSpPr>
                <p:nvPr/>
              </p:nvSpPr>
              <p:spPr bwMode="auto">
                <a:xfrm>
                  <a:off x="1152"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29" name="Text Box 1105"/>
                <p:cNvSpPr txBox="1">
                  <a:spLocks noChangeArrowheads="1"/>
                </p:cNvSpPr>
                <p:nvPr/>
              </p:nvSpPr>
              <p:spPr bwMode="auto">
                <a:xfrm>
                  <a:off x="1249"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30" name="Text Box 1106"/>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731" name="Text Box 1107"/>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grpSp>
        <p:grpSp>
          <p:nvGrpSpPr>
            <p:cNvPr id="27732" name="Group 1108"/>
            <p:cNvGrpSpPr>
              <a:grpSpLocks/>
            </p:cNvGrpSpPr>
            <p:nvPr/>
          </p:nvGrpSpPr>
          <p:grpSpPr bwMode="auto">
            <a:xfrm>
              <a:off x="4223" y="961"/>
              <a:ext cx="385" cy="268"/>
              <a:chOff x="2447" y="2017"/>
              <a:chExt cx="385" cy="268"/>
            </a:xfrm>
          </p:grpSpPr>
          <p:grpSp>
            <p:nvGrpSpPr>
              <p:cNvPr id="27733" name="Group 1109"/>
              <p:cNvGrpSpPr>
                <a:grpSpLocks/>
              </p:cNvGrpSpPr>
              <p:nvPr/>
            </p:nvGrpSpPr>
            <p:grpSpPr bwMode="auto">
              <a:xfrm>
                <a:off x="2447" y="2017"/>
                <a:ext cx="385" cy="91"/>
                <a:chOff x="1151" y="433"/>
                <a:chExt cx="385" cy="91"/>
              </a:xfrm>
            </p:grpSpPr>
            <p:sp>
              <p:nvSpPr>
                <p:cNvPr id="27734" name="Text Box 1110"/>
                <p:cNvSpPr txBox="1">
                  <a:spLocks noChangeArrowheads="1"/>
                </p:cNvSpPr>
                <p:nvPr/>
              </p:nvSpPr>
              <p:spPr bwMode="auto">
                <a:xfrm>
                  <a:off x="1151" y="433"/>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735" name="Text Box 1111"/>
                <p:cNvSpPr txBox="1">
                  <a:spLocks noChangeArrowheads="1"/>
                </p:cNvSpPr>
                <p:nvPr/>
              </p:nvSpPr>
              <p:spPr bwMode="auto">
                <a:xfrm>
                  <a:off x="1248" y="433"/>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736" name="Text Box 1112"/>
                <p:cNvSpPr txBox="1">
                  <a:spLocks noChangeArrowheads="1"/>
                </p:cNvSpPr>
                <p:nvPr/>
              </p:nvSpPr>
              <p:spPr bwMode="auto">
                <a:xfrm>
                  <a:off x="1344" y="433"/>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737" name="Text Box 1113"/>
                <p:cNvSpPr txBox="1">
                  <a:spLocks noChangeArrowheads="1"/>
                </p:cNvSpPr>
                <p:nvPr/>
              </p:nvSpPr>
              <p:spPr bwMode="auto">
                <a:xfrm>
                  <a:off x="1440" y="433"/>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sp>
            <p:nvSpPr>
              <p:cNvPr id="27738" name="Line 1114"/>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739" name="Group 1115"/>
              <p:cNvGrpSpPr>
                <a:grpSpLocks/>
              </p:cNvGrpSpPr>
              <p:nvPr/>
            </p:nvGrpSpPr>
            <p:grpSpPr bwMode="auto">
              <a:xfrm>
                <a:off x="2447" y="2112"/>
                <a:ext cx="385" cy="173"/>
                <a:chOff x="1151" y="432"/>
                <a:chExt cx="385" cy="173"/>
              </a:xfrm>
            </p:grpSpPr>
            <p:sp>
              <p:nvSpPr>
                <p:cNvPr id="27740" name="Text Box 1116"/>
                <p:cNvSpPr txBox="1">
                  <a:spLocks noChangeArrowheads="1"/>
                </p:cNvSpPr>
                <p:nvPr/>
              </p:nvSpPr>
              <p:spPr bwMode="auto">
                <a:xfrm>
                  <a:off x="1151"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41" name="Text Box 1117"/>
                <p:cNvSpPr txBox="1">
                  <a:spLocks noChangeArrowheads="1"/>
                </p:cNvSpPr>
                <p:nvPr/>
              </p:nvSpPr>
              <p:spPr bwMode="auto">
                <a:xfrm>
                  <a:off x="1248"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42" name="Text Box 1118"/>
                <p:cNvSpPr txBox="1">
                  <a:spLocks noChangeArrowheads="1"/>
                </p:cNvSpPr>
                <p:nvPr/>
              </p:nvSpPr>
              <p:spPr bwMode="auto">
                <a:xfrm>
                  <a:off x="1344"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43" name="Text Box 1119"/>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grpSp>
        <p:grpSp>
          <p:nvGrpSpPr>
            <p:cNvPr id="27744" name="Group 1120"/>
            <p:cNvGrpSpPr>
              <a:grpSpLocks/>
            </p:cNvGrpSpPr>
            <p:nvPr/>
          </p:nvGrpSpPr>
          <p:grpSpPr bwMode="auto">
            <a:xfrm>
              <a:off x="4560" y="1392"/>
              <a:ext cx="384" cy="269"/>
              <a:chOff x="2448" y="2016"/>
              <a:chExt cx="384" cy="269"/>
            </a:xfrm>
          </p:grpSpPr>
          <p:grpSp>
            <p:nvGrpSpPr>
              <p:cNvPr id="27745" name="Group 1121"/>
              <p:cNvGrpSpPr>
                <a:grpSpLocks/>
              </p:cNvGrpSpPr>
              <p:nvPr/>
            </p:nvGrpSpPr>
            <p:grpSpPr bwMode="auto">
              <a:xfrm>
                <a:off x="2448" y="2016"/>
                <a:ext cx="384" cy="173"/>
                <a:chOff x="1152" y="432"/>
                <a:chExt cx="384" cy="173"/>
              </a:xfrm>
            </p:grpSpPr>
            <p:sp>
              <p:nvSpPr>
                <p:cNvPr id="27746" name="Text Box 1122"/>
                <p:cNvSpPr txBox="1">
                  <a:spLocks noChangeArrowheads="1"/>
                </p:cNvSpPr>
                <p:nvPr/>
              </p:nvSpPr>
              <p:spPr bwMode="auto">
                <a:xfrm>
                  <a:off x="1152"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47" name="Text Box 1123"/>
                <p:cNvSpPr txBox="1">
                  <a:spLocks noChangeArrowheads="1"/>
                </p:cNvSpPr>
                <p:nvPr/>
              </p:nvSpPr>
              <p:spPr bwMode="auto">
                <a:xfrm>
                  <a:off x="1249" y="432"/>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748" name="Text Box 1124"/>
                <p:cNvSpPr txBox="1">
                  <a:spLocks noChangeArrowheads="1"/>
                </p:cNvSpPr>
                <p:nvPr/>
              </p:nvSpPr>
              <p:spPr bwMode="auto">
                <a:xfrm>
                  <a:off x="1344"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49" name="Text Box 1125"/>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sp>
            <p:nvSpPr>
              <p:cNvPr id="27750" name="Line 1126"/>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751" name="Group 1127"/>
              <p:cNvGrpSpPr>
                <a:grpSpLocks/>
              </p:cNvGrpSpPr>
              <p:nvPr/>
            </p:nvGrpSpPr>
            <p:grpSpPr bwMode="auto">
              <a:xfrm>
                <a:off x="2448" y="2112"/>
                <a:ext cx="384" cy="173"/>
                <a:chOff x="1152" y="432"/>
                <a:chExt cx="384" cy="173"/>
              </a:xfrm>
            </p:grpSpPr>
            <p:sp>
              <p:nvSpPr>
                <p:cNvPr id="27752" name="Text Box 1128"/>
                <p:cNvSpPr txBox="1">
                  <a:spLocks noChangeArrowheads="1"/>
                </p:cNvSpPr>
                <p:nvPr/>
              </p:nvSpPr>
              <p:spPr bwMode="auto">
                <a:xfrm>
                  <a:off x="1152"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753" name="Text Box 1129"/>
                <p:cNvSpPr txBox="1">
                  <a:spLocks noChangeArrowheads="1"/>
                </p:cNvSpPr>
                <p:nvPr/>
              </p:nvSpPr>
              <p:spPr bwMode="auto">
                <a:xfrm>
                  <a:off x="1249"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54" name="Text Box 1130"/>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755" name="Text Box 1131"/>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grpSp>
        <p:grpSp>
          <p:nvGrpSpPr>
            <p:cNvPr id="27756" name="Group 1132"/>
            <p:cNvGrpSpPr>
              <a:grpSpLocks/>
            </p:cNvGrpSpPr>
            <p:nvPr/>
          </p:nvGrpSpPr>
          <p:grpSpPr bwMode="auto">
            <a:xfrm>
              <a:off x="1248" y="1824"/>
              <a:ext cx="384" cy="269"/>
              <a:chOff x="2448" y="2016"/>
              <a:chExt cx="384" cy="269"/>
            </a:xfrm>
          </p:grpSpPr>
          <p:grpSp>
            <p:nvGrpSpPr>
              <p:cNvPr id="27757" name="Group 1133"/>
              <p:cNvGrpSpPr>
                <a:grpSpLocks/>
              </p:cNvGrpSpPr>
              <p:nvPr/>
            </p:nvGrpSpPr>
            <p:grpSpPr bwMode="auto">
              <a:xfrm>
                <a:off x="2448" y="2016"/>
                <a:ext cx="384" cy="173"/>
                <a:chOff x="1152" y="432"/>
                <a:chExt cx="384" cy="173"/>
              </a:xfrm>
            </p:grpSpPr>
            <p:sp>
              <p:nvSpPr>
                <p:cNvPr id="27758" name="Text Box 1134"/>
                <p:cNvSpPr txBox="1">
                  <a:spLocks noChangeArrowheads="1"/>
                </p:cNvSpPr>
                <p:nvPr/>
              </p:nvSpPr>
              <p:spPr bwMode="auto">
                <a:xfrm>
                  <a:off x="1152"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759" name="Text Box 1135"/>
                <p:cNvSpPr txBox="1">
                  <a:spLocks noChangeArrowheads="1"/>
                </p:cNvSpPr>
                <p:nvPr/>
              </p:nvSpPr>
              <p:spPr bwMode="auto">
                <a:xfrm>
                  <a:off x="1249" y="432"/>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760" name="Text Box 1136"/>
                <p:cNvSpPr txBox="1">
                  <a:spLocks noChangeArrowheads="1"/>
                </p:cNvSpPr>
                <p:nvPr/>
              </p:nvSpPr>
              <p:spPr bwMode="auto">
                <a:xfrm>
                  <a:off x="1344"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61" name="Text Box 1137"/>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sp>
            <p:nvSpPr>
              <p:cNvPr id="27762" name="Line 1138"/>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763" name="Group 1139"/>
              <p:cNvGrpSpPr>
                <a:grpSpLocks/>
              </p:cNvGrpSpPr>
              <p:nvPr/>
            </p:nvGrpSpPr>
            <p:grpSpPr bwMode="auto">
              <a:xfrm>
                <a:off x="2448" y="2112"/>
                <a:ext cx="384" cy="173"/>
                <a:chOff x="1152" y="432"/>
                <a:chExt cx="384" cy="173"/>
              </a:xfrm>
            </p:grpSpPr>
            <p:sp>
              <p:nvSpPr>
                <p:cNvPr id="27764" name="Text Box 1140"/>
                <p:cNvSpPr txBox="1">
                  <a:spLocks noChangeArrowheads="1"/>
                </p:cNvSpPr>
                <p:nvPr/>
              </p:nvSpPr>
              <p:spPr bwMode="auto">
                <a:xfrm>
                  <a:off x="1152"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65" name="Text Box 1141"/>
                <p:cNvSpPr txBox="1">
                  <a:spLocks noChangeArrowheads="1"/>
                </p:cNvSpPr>
                <p:nvPr/>
              </p:nvSpPr>
              <p:spPr bwMode="auto">
                <a:xfrm>
                  <a:off x="1249"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66" name="Text Box 1142"/>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767" name="Text Box 1143"/>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grpSp>
        <p:grpSp>
          <p:nvGrpSpPr>
            <p:cNvPr id="27768" name="Group 1144"/>
            <p:cNvGrpSpPr>
              <a:grpSpLocks/>
            </p:cNvGrpSpPr>
            <p:nvPr/>
          </p:nvGrpSpPr>
          <p:grpSpPr bwMode="auto">
            <a:xfrm>
              <a:off x="3024" y="768"/>
              <a:ext cx="1120" cy="240"/>
              <a:chOff x="2208" y="288"/>
              <a:chExt cx="1152" cy="240"/>
            </a:xfrm>
          </p:grpSpPr>
          <p:sp>
            <p:nvSpPr>
              <p:cNvPr id="27769" name="Line 1145"/>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770" name="Line 1146"/>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sp>
          <p:nvSpPr>
            <p:cNvPr id="27771" name="AutoShape 1147"/>
            <p:cNvSpPr>
              <a:spLocks noChangeArrowheads="1"/>
            </p:cNvSpPr>
            <p:nvPr/>
          </p:nvSpPr>
          <p:spPr bwMode="auto">
            <a:xfrm>
              <a:off x="4155" y="907"/>
              <a:ext cx="480"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772" name="Group 1148"/>
            <p:cNvGrpSpPr>
              <a:grpSpLocks/>
            </p:cNvGrpSpPr>
            <p:nvPr/>
          </p:nvGrpSpPr>
          <p:grpSpPr bwMode="auto">
            <a:xfrm>
              <a:off x="864" y="1392"/>
              <a:ext cx="384" cy="269"/>
              <a:chOff x="2448" y="2016"/>
              <a:chExt cx="384" cy="269"/>
            </a:xfrm>
          </p:grpSpPr>
          <p:grpSp>
            <p:nvGrpSpPr>
              <p:cNvPr id="27773" name="Group 1149"/>
              <p:cNvGrpSpPr>
                <a:grpSpLocks/>
              </p:cNvGrpSpPr>
              <p:nvPr/>
            </p:nvGrpSpPr>
            <p:grpSpPr bwMode="auto">
              <a:xfrm>
                <a:off x="2448" y="2016"/>
                <a:ext cx="384" cy="173"/>
                <a:chOff x="1152" y="432"/>
                <a:chExt cx="384" cy="173"/>
              </a:xfrm>
            </p:grpSpPr>
            <p:sp>
              <p:nvSpPr>
                <p:cNvPr id="27774" name="Text Box 1150"/>
                <p:cNvSpPr txBox="1">
                  <a:spLocks noChangeArrowheads="1"/>
                </p:cNvSpPr>
                <p:nvPr/>
              </p:nvSpPr>
              <p:spPr bwMode="auto">
                <a:xfrm>
                  <a:off x="1152"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75" name="Text Box 1151"/>
                <p:cNvSpPr txBox="1">
                  <a:spLocks noChangeArrowheads="1"/>
                </p:cNvSpPr>
                <p:nvPr/>
              </p:nvSpPr>
              <p:spPr bwMode="auto">
                <a:xfrm>
                  <a:off x="1248"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776" name="Text Box 1152"/>
                <p:cNvSpPr txBox="1">
                  <a:spLocks noChangeArrowheads="1"/>
                </p:cNvSpPr>
                <p:nvPr/>
              </p:nvSpPr>
              <p:spPr bwMode="auto">
                <a:xfrm>
                  <a:off x="1344"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77" name="Text Box 1153"/>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sp>
            <p:nvSpPr>
              <p:cNvPr id="27778" name="Line 1154"/>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779" name="Group 1155"/>
              <p:cNvGrpSpPr>
                <a:grpSpLocks/>
              </p:cNvGrpSpPr>
              <p:nvPr/>
            </p:nvGrpSpPr>
            <p:grpSpPr bwMode="auto">
              <a:xfrm>
                <a:off x="2448" y="2112"/>
                <a:ext cx="384" cy="173"/>
                <a:chOff x="1152" y="432"/>
                <a:chExt cx="384" cy="173"/>
              </a:xfrm>
            </p:grpSpPr>
            <p:sp>
              <p:nvSpPr>
                <p:cNvPr id="27780" name="Text Box 1156"/>
                <p:cNvSpPr txBox="1">
                  <a:spLocks noChangeArrowheads="1"/>
                </p:cNvSpPr>
                <p:nvPr/>
              </p:nvSpPr>
              <p:spPr bwMode="auto">
                <a:xfrm>
                  <a:off x="1152"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781" name="Text Box 1157"/>
                <p:cNvSpPr txBox="1">
                  <a:spLocks noChangeArrowheads="1"/>
                </p:cNvSpPr>
                <p:nvPr/>
              </p:nvSpPr>
              <p:spPr bwMode="auto">
                <a:xfrm>
                  <a:off x="1248"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82" name="Text Box 1158"/>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783" name="Text Box 1159"/>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grpSp>
        <p:grpSp>
          <p:nvGrpSpPr>
            <p:cNvPr id="27784" name="Group 1160"/>
            <p:cNvGrpSpPr>
              <a:grpSpLocks/>
            </p:cNvGrpSpPr>
            <p:nvPr/>
          </p:nvGrpSpPr>
          <p:grpSpPr bwMode="auto">
            <a:xfrm>
              <a:off x="2592" y="1392"/>
              <a:ext cx="384" cy="269"/>
              <a:chOff x="2448" y="2016"/>
              <a:chExt cx="384" cy="269"/>
            </a:xfrm>
          </p:grpSpPr>
          <p:grpSp>
            <p:nvGrpSpPr>
              <p:cNvPr id="27785" name="Group 1161"/>
              <p:cNvGrpSpPr>
                <a:grpSpLocks/>
              </p:cNvGrpSpPr>
              <p:nvPr/>
            </p:nvGrpSpPr>
            <p:grpSpPr bwMode="auto">
              <a:xfrm>
                <a:off x="2448" y="2016"/>
                <a:ext cx="384" cy="173"/>
                <a:chOff x="1152" y="432"/>
                <a:chExt cx="384" cy="173"/>
              </a:xfrm>
            </p:grpSpPr>
            <p:sp>
              <p:nvSpPr>
                <p:cNvPr id="27786" name="Text Box 1162"/>
                <p:cNvSpPr txBox="1">
                  <a:spLocks noChangeArrowheads="1"/>
                </p:cNvSpPr>
                <p:nvPr/>
              </p:nvSpPr>
              <p:spPr bwMode="auto">
                <a:xfrm>
                  <a:off x="1152"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87" name="Text Box 1163"/>
                <p:cNvSpPr txBox="1">
                  <a:spLocks noChangeArrowheads="1"/>
                </p:cNvSpPr>
                <p:nvPr/>
              </p:nvSpPr>
              <p:spPr bwMode="auto">
                <a:xfrm>
                  <a:off x="1249"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88" name="Text Box 1164"/>
                <p:cNvSpPr txBox="1">
                  <a:spLocks noChangeArrowheads="1"/>
                </p:cNvSpPr>
                <p:nvPr/>
              </p:nvSpPr>
              <p:spPr bwMode="auto">
                <a:xfrm>
                  <a:off x="1344"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789" name="Text Box 1165"/>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sp>
            <p:nvSpPr>
              <p:cNvPr id="27790" name="Line 1166"/>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791" name="Group 1167"/>
              <p:cNvGrpSpPr>
                <a:grpSpLocks/>
              </p:cNvGrpSpPr>
              <p:nvPr/>
            </p:nvGrpSpPr>
            <p:grpSpPr bwMode="auto">
              <a:xfrm>
                <a:off x="2448" y="2112"/>
                <a:ext cx="384" cy="173"/>
                <a:chOff x="1152" y="432"/>
                <a:chExt cx="384" cy="173"/>
              </a:xfrm>
            </p:grpSpPr>
            <p:sp>
              <p:nvSpPr>
                <p:cNvPr id="27792" name="Text Box 1168"/>
                <p:cNvSpPr txBox="1">
                  <a:spLocks noChangeArrowheads="1"/>
                </p:cNvSpPr>
                <p:nvPr/>
              </p:nvSpPr>
              <p:spPr bwMode="auto">
                <a:xfrm>
                  <a:off x="1152"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793" name="Text Box 1169"/>
                <p:cNvSpPr txBox="1">
                  <a:spLocks noChangeArrowheads="1"/>
                </p:cNvSpPr>
                <p:nvPr/>
              </p:nvSpPr>
              <p:spPr bwMode="auto">
                <a:xfrm>
                  <a:off x="1249" y="432"/>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794" name="Text Box 1170"/>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795" name="Text Box 1171"/>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grpSp>
        <p:sp>
          <p:nvSpPr>
            <p:cNvPr id="27796" name="AutoShape 1172"/>
            <p:cNvSpPr>
              <a:spLocks noChangeArrowheads="1"/>
            </p:cNvSpPr>
            <p:nvPr/>
          </p:nvSpPr>
          <p:spPr bwMode="auto">
            <a:xfrm>
              <a:off x="768" y="1354"/>
              <a:ext cx="512"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797" name="Group 1173"/>
            <p:cNvGrpSpPr>
              <a:grpSpLocks/>
            </p:cNvGrpSpPr>
            <p:nvPr/>
          </p:nvGrpSpPr>
          <p:grpSpPr bwMode="auto">
            <a:xfrm>
              <a:off x="1296" y="1200"/>
              <a:ext cx="2976" cy="192"/>
              <a:chOff x="2448" y="2352"/>
              <a:chExt cx="1152" cy="240"/>
            </a:xfrm>
          </p:grpSpPr>
          <p:grpSp>
            <p:nvGrpSpPr>
              <p:cNvPr id="27798" name="Group 1174"/>
              <p:cNvGrpSpPr>
                <a:grpSpLocks/>
              </p:cNvGrpSpPr>
              <p:nvPr/>
            </p:nvGrpSpPr>
            <p:grpSpPr bwMode="auto">
              <a:xfrm>
                <a:off x="2448" y="2352"/>
                <a:ext cx="1152" cy="240"/>
                <a:chOff x="2208" y="288"/>
                <a:chExt cx="1152" cy="240"/>
              </a:xfrm>
            </p:grpSpPr>
            <p:sp>
              <p:nvSpPr>
                <p:cNvPr id="27799" name="Line 1175"/>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800" name="Line 1176"/>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sp>
            <p:nvSpPr>
              <p:cNvPr id="27801" name="Line 1177"/>
              <p:cNvSpPr>
                <a:spLocks noChangeShapeType="1"/>
              </p:cNvSpPr>
              <p:nvPr/>
            </p:nvSpPr>
            <p:spPr bwMode="auto">
              <a:xfrm>
                <a:off x="3024" y="235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grpSp>
          <p:nvGrpSpPr>
            <p:cNvPr id="27802" name="Group 1178"/>
            <p:cNvGrpSpPr>
              <a:grpSpLocks/>
            </p:cNvGrpSpPr>
            <p:nvPr/>
          </p:nvGrpSpPr>
          <p:grpSpPr bwMode="auto">
            <a:xfrm>
              <a:off x="504" y="1824"/>
              <a:ext cx="384" cy="269"/>
              <a:chOff x="2448" y="2016"/>
              <a:chExt cx="384" cy="269"/>
            </a:xfrm>
          </p:grpSpPr>
          <p:grpSp>
            <p:nvGrpSpPr>
              <p:cNvPr id="27803" name="Group 1179"/>
              <p:cNvGrpSpPr>
                <a:grpSpLocks/>
              </p:cNvGrpSpPr>
              <p:nvPr/>
            </p:nvGrpSpPr>
            <p:grpSpPr bwMode="auto">
              <a:xfrm>
                <a:off x="2448" y="2016"/>
                <a:ext cx="384" cy="173"/>
                <a:chOff x="1152" y="432"/>
                <a:chExt cx="384" cy="173"/>
              </a:xfrm>
            </p:grpSpPr>
            <p:sp>
              <p:nvSpPr>
                <p:cNvPr id="27804" name="Text Box 1180"/>
                <p:cNvSpPr txBox="1">
                  <a:spLocks noChangeArrowheads="1"/>
                </p:cNvSpPr>
                <p:nvPr/>
              </p:nvSpPr>
              <p:spPr bwMode="auto">
                <a:xfrm>
                  <a:off x="1152"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805" name="Text Box 1181"/>
                <p:cNvSpPr txBox="1">
                  <a:spLocks noChangeArrowheads="1"/>
                </p:cNvSpPr>
                <p:nvPr/>
              </p:nvSpPr>
              <p:spPr bwMode="auto">
                <a:xfrm>
                  <a:off x="1248"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06" name="Text Box 1182"/>
                <p:cNvSpPr txBox="1">
                  <a:spLocks noChangeArrowheads="1"/>
                </p:cNvSpPr>
                <p:nvPr/>
              </p:nvSpPr>
              <p:spPr bwMode="auto">
                <a:xfrm>
                  <a:off x="1344"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07" name="Text Box 1183"/>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sp>
            <p:nvSpPr>
              <p:cNvPr id="27808" name="Line 1184"/>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809" name="Group 1185"/>
              <p:cNvGrpSpPr>
                <a:grpSpLocks/>
              </p:cNvGrpSpPr>
              <p:nvPr/>
            </p:nvGrpSpPr>
            <p:grpSpPr bwMode="auto">
              <a:xfrm>
                <a:off x="2448" y="2112"/>
                <a:ext cx="384" cy="173"/>
                <a:chOff x="1152" y="432"/>
                <a:chExt cx="384" cy="173"/>
              </a:xfrm>
            </p:grpSpPr>
            <p:sp>
              <p:nvSpPr>
                <p:cNvPr id="27810" name="Text Box 1186"/>
                <p:cNvSpPr txBox="1">
                  <a:spLocks noChangeArrowheads="1"/>
                </p:cNvSpPr>
                <p:nvPr/>
              </p:nvSpPr>
              <p:spPr bwMode="auto">
                <a:xfrm>
                  <a:off x="1152"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11" name="Text Box 1187"/>
                <p:cNvSpPr txBox="1">
                  <a:spLocks noChangeArrowheads="1"/>
                </p:cNvSpPr>
                <p:nvPr/>
              </p:nvSpPr>
              <p:spPr bwMode="auto">
                <a:xfrm>
                  <a:off x="1248"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812" name="Text Box 1188"/>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813" name="Text Box 1189"/>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grpSp>
        <p:grpSp>
          <p:nvGrpSpPr>
            <p:cNvPr id="27814" name="Group 1190"/>
            <p:cNvGrpSpPr>
              <a:grpSpLocks/>
            </p:cNvGrpSpPr>
            <p:nvPr/>
          </p:nvGrpSpPr>
          <p:grpSpPr bwMode="auto">
            <a:xfrm>
              <a:off x="1992" y="1824"/>
              <a:ext cx="384" cy="269"/>
              <a:chOff x="2448" y="2016"/>
              <a:chExt cx="384" cy="269"/>
            </a:xfrm>
          </p:grpSpPr>
          <p:grpSp>
            <p:nvGrpSpPr>
              <p:cNvPr id="27815" name="Group 1191"/>
              <p:cNvGrpSpPr>
                <a:grpSpLocks/>
              </p:cNvGrpSpPr>
              <p:nvPr/>
            </p:nvGrpSpPr>
            <p:grpSpPr bwMode="auto">
              <a:xfrm>
                <a:off x="2448" y="2016"/>
                <a:ext cx="384" cy="173"/>
                <a:chOff x="1152" y="432"/>
                <a:chExt cx="384" cy="173"/>
              </a:xfrm>
            </p:grpSpPr>
            <p:sp>
              <p:nvSpPr>
                <p:cNvPr id="27816" name="Text Box 1192"/>
                <p:cNvSpPr txBox="1">
                  <a:spLocks noChangeArrowheads="1"/>
                </p:cNvSpPr>
                <p:nvPr/>
              </p:nvSpPr>
              <p:spPr bwMode="auto">
                <a:xfrm>
                  <a:off x="1152"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817" name="Text Box 1193"/>
                <p:cNvSpPr txBox="1">
                  <a:spLocks noChangeArrowheads="1"/>
                </p:cNvSpPr>
                <p:nvPr/>
              </p:nvSpPr>
              <p:spPr bwMode="auto">
                <a:xfrm>
                  <a:off x="1248"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18" name="Text Box 1194"/>
                <p:cNvSpPr txBox="1">
                  <a:spLocks noChangeArrowheads="1"/>
                </p:cNvSpPr>
                <p:nvPr/>
              </p:nvSpPr>
              <p:spPr bwMode="auto">
                <a:xfrm>
                  <a:off x="1345" y="432"/>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819" name="Text Box 1195"/>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sp>
            <p:nvSpPr>
              <p:cNvPr id="27820" name="Line 1196"/>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821" name="Group 1197"/>
              <p:cNvGrpSpPr>
                <a:grpSpLocks/>
              </p:cNvGrpSpPr>
              <p:nvPr/>
            </p:nvGrpSpPr>
            <p:grpSpPr bwMode="auto">
              <a:xfrm>
                <a:off x="2448" y="2112"/>
                <a:ext cx="384" cy="173"/>
                <a:chOff x="1152" y="432"/>
                <a:chExt cx="384" cy="173"/>
              </a:xfrm>
            </p:grpSpPr>
            <p:sp>
              <p:nvSpPr>
                <p:cNvPr id="27822" name="Text Box 1198"/>
                <p:cNvSpPr txBox="1">
                  <a:spLocks noChangeArrowheads="1"/>
                </p:cNvSpPr>
                <p:nvPr/>
              </p:nvSpPr>
              <p:spPr bwMode="auto">
                <a:xfrm>
                  <a:off x="1152"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23" name="Text Box 1199"/>
                <p:cNvSpPr txBox="1">
                  <a:spLocks noChangeArrowheads="1"/>
                </p:cNvSpPr>
                <p:nvPr/>
              </p:nvSpPr>
              <p:spPr bwMode="auto">
                <a:xfrm>
                  <a:off x="1248"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824" name="Text Box 1200"/>
                <p:cNvSpPr txBox="1">
                  <a:spLocks noChangeArrowheads="1"/>
                </p:cNvSpPr>
                <p:nvPr/>
              </p:nvSpPr>
              <p:spPr bwMode="auto">
                <a:xfrm>
                  <a:off x="1345"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25" name="Text Box 1201"/>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grpSp>
        <p:grpSp>
          <p:nvGrpSpPr>
            <p:cNvPr id="27826" name="Group 1202"/>
            <p:cNvGrpSpPr>
              <a:grpSpLocks/>
            </p:cNvGrpSpPr>
            <p:nvPr/>
          </p:nvGrpSpPr>
          <p:grpSpPr bwMode="auto">
            <a:xfrm>
              <a:off x="4488" y="2256"/>
              <a:ext cx="384" cy="270"/>
              <a:chOff x="2448" y="2016"/>
              <a:chExt cx="384" cy="270"/>
            </a:xfrm>
          </p:grpSpPr>
          <p:grpSp>
            <p:nvGrpSpPr>
              <p:cNvPr id="27827" name="Group 1203"/>
              <p:cNvGrpSpPr>
                <a:grpSpLocks/>
              </p:cNvGrpSpPr>
              <p:nvPr/>
            </p:nvGrpSpPr>
            <p:grpSpPr bwMode="auto">
              <a:xfrm>
                <a:off x="2448" y="2016"/>
                <a:ext cx="384" cy="173"/>
                <a:chOff x="1152" y="432"/>
                <a:chExt cx="384" cy="173"/>
              </a:xfrm>
            </p:grpSpPr>
            <p:sp>
              <p:nvSpPr>
                <p:cNvPr id="27828" name="Text Box 1204"/>
                <p:cNvSpPr txBox="1">
                  <a:spLocks noChangeArrowheads="1"/>
                </p:cNvSpPr>
                <p:nvPr/>
              </p:nvSpPr>
              <p:spPr bwMode="auto">
                <a:xfrm>
                  <a:off x="1152"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29" name="Text Box 1205"/>
                <p:cNvSpPr txBox="1">
                  <a:spLocks noChangeArrowheads="1"/>
                </p:cNvSpPr>
                <p:nvPr/>
              </p:nvSpPr>
              <p:spPr bwMode="auto">
                <a:xfrm>
                  <a:off x="1249"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30" name="Text Box 1206"/>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831" name="Text Box 1207"/>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sp>
            <p:nvSpPr>
              <p:cNvPr id="27832" name="Line 1208"/>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833" name="Group 1209"/>
              <p:cNvGrpSpPr>
                <a:grpSpLocks/>
              </p:cNvGrpSpPr>
              <p:nvPr/>
            </p:nvGrpSpPr>
            <p:grpSpPr bwMode="auto">
              <a:xfrm>
                <a:off x="2448" y="2113"/>
                <a:ext cx="384" cy="173"/>
                <a:chOff x="1152" y="433"/>
                <a:chExt cx="384" cy="173"/>
              </a:xfrm>
            </p:grpSpPr>
            <p:sp>
              <p:nvSpPr>
                <p:cNvPr id="27834" name="Text Box 1210"/>
                <p:cNvSpPr txBox="1">
                  <a:spLocks noChangeArrowheads="1"/>
                </p:cNvSpPr>
                <p:nvPr/>
              </p:nvSpPr>
              <p:spPr bwMode="auto">
                <a:xfrm>
                  <a:off x="1152" y="433"/>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835" name="Text Box 1211"/>
                <p:cNvSpPr txBox="1">
                  <a:spLocks noChangeArrowheads="1"/>
                </p:cNvSpPr>
                <p:nvPr/>
              </p:nvSpPr>
              <p:spPr bwMode="auto">
                <a:xfrm>
                  <a:off x="1249" y="433"/>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836" name="Text Box 1212"/>
                <p:cNvSpPr txBox="1">
                  <a:spLocks noChangeArrowheads="1"/>
                </p:cNvSpPr>
                <p:nvPr/>
              </p:nvSpPr>
              <p:spPr bwMode="auto">
                <a:xfrm>
                  <a:off x="1344" y="433"/>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37" name="Text Box 1213"/>
                <p:cNvSpPr txBox="1">
                  <a:spLocks noChangeArrowheads="1"/>
                </p:cNvSpPr>
                <p:nvPr/>
              </p:nvSpPr>
              <p:spPr bwMode="auto">
                <a:xfrm>
                  <a:off x="1440" y="433"/>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grpSp>
        <p:grpSp>
          <p:nvGrpSpPr>
            <p:cNvPr id="27838" name="Group 1214"/>
            <p:cNvGrpSpPr>
              <a:grpSpLocks/>
            </p:cNvGrpSpPr>
            <p:nvPr/>
          </p:nvGrpSpPr>
          <p:grpSpPr bwMode="auto">
            <a:xfrm>
              <a:off x="4512" y="1824"/>
              <a:ext cx="384" cy="269"/>
              <a:chOff x="2448" y="2016"/>
              <a:chExt cx="384" cy="269"/>
            </a:xfrm>
          </p:grpSpPr>
          <p:grpSp>
            <p:nvGrpSpPr>
              <p:cNvPr id="27839" name="Group 1215"/>
              <p:cNvGrpSpPr>
                <a:grpSpLocks/>
              </p:cNvGrpSpPr>
              <p:nvPr/>
            </p:nvGrpSpPr>
            <p:grpSpPr bwMode="auto">
              <a:xfrm>
                <a:off x="2448" y="2016"/>
                <a:ext cx="384" cy="173"/>
                <a:chOff x="1152" y="432"/>
                <a:chExt cx="384" cy="173"/>
              </a:xfrm>
            </p:grpSpPr>
            <p:sp>
              <p:nvSpPr>
                <p:cNvPr id="27840" name="Text Box 1216"/>
                <p:cNvSpPr txBox="1">
                  <a:spLocks noChangeArrowheads="1"/>
                </p:cNvSpPr>
                <p:nvPr/>
              </p:nvSpPr>
              <p:spPr bwMode="auto">
                <a:xfrm>
                  <a:off x="1152"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841" name="Text Box 1217"/>
                <p:cNvSpPr txBox="1">
                  <a:spLocks noChangeArrowheads="1"/>
                </p:cNvSpPr>
                <p:nvPr/>
              </p:nvSpPr>
              <p:spPr bwMode="auto">
                <a:xfrm>
                  <a:off x="1248"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842" name="Text Box 1218"/>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843" name="Text Box 1219"/>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sp>
            <p:nvSpPr>
              <p:cNvPr id="27844" name="Line 1220"/>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845" name="Group 1221"/>
              <p:cNvGrpSpPr>
                <a:grpSpLocks/>
              </p:cNvGrpSpPr>
              <p:nvPr/>
            </p:nvGrpSpPr>
            <p:grpSpPr bwMode="auto">
              <a:xfrm>
                <a:off x="2448" y="2112"/>
                <a:ext cx="384" cy="173"/>
                <a:chOff x="1152" y="432"/>
                <a:chExt cx="384" cy="173"/>
              </a:xfrm>
            </p:grpSpPr>
            <p:sp>
              <p:nvSpPr>
                <p:cNvPr id="27846" name="Text Box 1222"/>
                <p:cNvSpPr txBox="1">
                  <a:spLocks noChangeArrowheads="1"/>
                </p:cNvSpPr>
                <p:nvPr/>
              </p:nvSpPr>
              <p:spPr bwMode="auto">
                <a:xfrm>
                  <a:off x="1152"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47" name="Text Box 1223"/>
                <p:cNvSpPr txBox="1">
                  <a:spLocks noChangeArrowheads="1"/>
                </p:cNvSpPr>
                <p:nvPr/>
              </p:nvSpPr>
              <p:spPr bwMode="auto">
                <a:xfrm>
                  <a:off x="1248"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48" name="Text Box 1224"/>
                <p:cNvSpPr txBox="1">
                  <a:spLocks noChangeArrowheads="1"/>
                </p:cNvSpPr>
                <p:nvPr/>
              </p:nvSpPr>
              <p:spPr bwMode="auto">
                <a:xfrm>
                  <a:off x="1344"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49" name="Text Box 1225"/>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grpSp>
        <p:grpSp>
          <p:nvGrpSpPr>
            <p:cNvPr id="27850" name="Group 1226"/>
            <p:cNvGrpSpPr>
              <a:grpSpLocks/>
            </p:cNvGrpSpPr>
            <p:nvPr/>
          </p:nvGrpSpPr>
          <p:grpSpPr bwMode="auto">
            <a:xfrm>
              <a:off x="3768" y="1824"/>
              <a:ext cx="385" cy="269"/>
              <a:chOff x="2448" y="2016"/>
              <a:chExt cx="385" cy="269"/>
            </a:xfrm>
          </p:grpSpPr>
          <p:grpSp>
            <p:nvGrpSpPr>
              <p:cNvPr id="27851" name="Group 1227"/>
              <p:cNvGrpSpPr>
                <a:grpSpLocks/>
              </p:cNvGrpSpPr>
              <p:nvPr/>
            </p:nvGrpSpPr>
            <p:grpSpPr bwMode="auto">
              <a:xfrm>
                <a:off x="2448" y="2016"/>
                <a:ext cx="385" cy="173"/>
                <a:chOff x="1152" y="432"/>
                <a:chExt cx="385" cy="173"/>
              </a:xfrm>
            </p:grpSpPr>
            <p:sp>
              <p:nvSpPr>
                <p:cNvPr id="27852" name="Text Box 1228"/>
                <p:cNvSpPr txBox="1">
                  <a:spLocks noChangeArrowheads="1"/>
                </p:cNvSpPr>
                <p:nvPr/>
              </p:nvSpPr>
              <p:spPr bwMode="auto">
                <a:xfrm>
                  <a:off x="1152"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853" name="Text Box 1229"/>
                <p:cNvSpPr txBox="1">
                  <a:spLocks noChangeArrowheads="1"/>
                </p:cNvSpPr>
                <p:nvPr/>
              </p:nvSpPr>
              <p:spPr bwMode="auto">
                <a:xfrm>
                  <a:off x="1248"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854" name="Text Box 1230"/>
                <p:cNvSpPr txBox="1">
                  <a:spLocks noChangeArrowheads="1"/>
                </p:cNvSpPr>
                <p:nvPr/>
              </p:nvSpPr>
              <p:spPr bwMode="auto">
                <a:xfrm>
                  <a:off x="1345"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55" name="Text Box 1231"/>
                <p:cNvSpPr txBox="1">
                  <a:spLocks noChangeArrowheads="1"/>
                </p:cNvSpPr>
                <p:nvPr/>
              </p:nvSpPr>
              <p:spPr bwMode="auto">
                <a:xfrm>
                  <a:off x="1440"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sp>
            <p:nvSpPr>
              <p:cNvPr id="27856" name="Line 1232"/>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857" name="Group 1233"/>
              <p:cNvGrpSpPr>
                <a:grpSpLocks/>
              </p:cNvGrpSpPr>
              <p:nvPr/>
            </p:nvGrpSpPr>
            <p:grpSpPr bwMode="auto">
              <a:xfrm>
                <a:off x="2448" y="2112"/>
                <a:ext cx="385" cy="173"/>
                <a:chOff x="1152" y="432"/>
                <a:chExt cx="385" cy="173"/>
              </a:xfrm>
            </p:grpSpPr>
            <p:sp>
              <p:nvSpPr>
                <p:cNvPr id="27858" name="Text Box 1234"/>
                <p:cNvSpPr txBox="1">
                  <a:spLocks noChangeArrowheads="1"/>
                </p:cNvSpPr>
                <p:nvPr/>
              </p:nvSpPr>
              <p:spPr bwMode="auto">
                <a:xfrm>
                  <a:off x="1152"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59" name="Text Box 1235"/>
                <p:cNvSpPr txBox="1">
                  <a:spLocks noChangeArrowheads="1"/>
                </p:cNvSpPr>
                <p:nvPr/>
              </p:nvSpPr>
              <p:spPr bwMode="auto">
                <a:xfrm>
                  <a:off x="1248"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60" name="Text Box 1236"/>
                <p:cNvSpPr txBox="1">
                  <a:spLocks noChangeArrowheads="1"/>
                </p:cNvSpPr>
                <p:nvPr/>
              </p:nvSpPr>
              <p:spPr bwMode="auto">
                <a:xfrm>
                  <a:off x="1345" y="432"/>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861" name="Text Box 1237"/>
                <p:cNvSpPr txBox="1">
                  <a:spLocks noChangeArrowheads="1"/>
                </p:cNvSpPr>
                <p:nvPr/>
              </p:nvSpPr>
              <p:spPr bwMode="auto">
                <a:xfrm>
                  <a:off x="1440"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grpSp>
        <p:grpSp>
          <p:nvGrpSpPr>
            <p:cNvPr id="27862" name="Group 1238"/>
            <p:cNvGrpSpPr>
              <a:grpSpLocks/>
            </p:cNvGrpSpPr>
            <p:nvPr/>
          </p:nvGrpSpPr>
          <p:grpSpPr bwMode="auto">
            <a:xfrm>
              <a:off x="5256" y="1824"/>
              <a:ext cx="384" cy="269"/>
              <a:chOff x="2448" y="2016"/>
              <a:chExt cx="384" cy="269"/>
            </a:xfrm>
          </p:grpSpPr>
          <p:grpSp>
            <p:nvGrpSpPr>
              <p:cNvPr id="27863" name="Group 1239"/>
              <p:cNvGrpSpPr>
                <a:grpSpLocks/>
              </p:cNvGrpSpPr>
              <p:nvPr/>
            </p:nvGrpSpPr>
            <p:grpSpPr bwMode="auto">
              <a:xfrm>
                <a:off x="2448" y="2016"/>
                <a:ext cx="384" cy="173"/>
                <a:chOff x="1152" y="432"/>
                <a:chExt cx="384" cy="173"/>
              </a:xfrm>
            </p:grpSpPr>
            <p:sp>
              <p:nvSpPr>
                <p:cNvPr id="27864" name="Text Box 1240"/>
                <p:cNvSpPr txBox="1">
                  <a:spLocks noChangeArrowheads="1"/>
                </p:cNvSpPr>
                <p:nvPr/>
              </p:nvSpPr>
              <p:spPr bwMode="auto">
                <a:xfrm>
                  <a:off x="1152"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865" name="Text Box 1241"/>
                <p:cNvSpPr txBox="1">
                  <a:spLocks noChangeArrowheads="1"/>
                </p:cNvSpPr>
                <p:nvPr/>
              </p:nvSpPr>
              <p:spPr bwMode="auto">
                <a:xfrm>
                  <a:off x="1249" y="432"/>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866" name="Text Box 1242"/>
                <p:cNvSpPr txBox="1">
                  <a:spLocks noChangeArrowheads="1"/>
                </p:cNvSpPr>
                <p:nvPr/>
              </p:nvSpPr>
              <p:spPr bwMode="auto">
                <a:xfrm>
                  <a:off x="1344"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67" name="Text Box 1243"/>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sp>
            <p:nvSpPr>
              <p:cNvPr id="27868" name="Line 1244"/>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869" name="Group 1245"/>
              <p:cNvGrpSpPr>
                <a:grpSpLocks/>
              </p:cNvGrpSpPr>
              <p:nvPr/>
            </p:nvGrpSpPr>
            <p:grpSpPr bwMode="auto">
              <a:xfrm>
                <a:off x="2448" y="2112"/>
                <a:ext cx="384" cy="173"/>
                <a:chOff x="1152" y="432"/>
                <a:chExt cx="384" cy="173"/>
              </a:xfrm>
            </p:grpSpPr>
            <p:sp>
              <p:nvSpPr>
                <p:cNvPr id="27870" name="Text Box 1246"/>
                <p:cNvSpPr txBox="1">
                  <a:spLocks noChangeArrowheads="1"/>
                </p:cNvSpPr>
                <p:nvPr/>
              </p:nvSpPr>
              <p:spPr bwMode="auto">
                <a:xfrm>
                  <a:off x="1152"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71" name="Text Box 1247"/>
                <p:cNvSpPr txBox="1">
                  <a:spLocks noChangeArrowheads="1"/>
                </p:cNvSpPr>
                <p:nvPr/>
              </p:nvSpPr>
              <p:spPr bwMode="auto">
                <a:xfrm>
                  <a:off x="1249"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72" name="Text Box 1248"/>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873" name="Text Box 1249"/>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grpSp>
        <p:grpSp>
          <p:nvGrpSpPr>
            <p:cNvPr id="27874" name="Group 1250"/>
            <p:cNvGrpSpPr>
              <a:grpSpLocks/>
            </p:cNvGrpSpPr>
            <p:nvPr/>
          </p:nvGrpSpPr>
          <p:grpSpPr bwMode="auto">
            <a:xfrm>
              <a:off x="4176" y="1632"/>
              <a:ext cx="1056" cy="144"/>
              <a:chOff x="2448" y="2352"/>
              <a:chExt cx="1152" cy="240"/>
            </a:xfrm>
          </p:grpSpPr>
          <p:grpSp>
            <p:nvGrpSpPr>
              <p:cNvPr id="27875" name="Group 1251"/>
              <p:cNvGrpSpPr>
                <a:grpSpLocks/>
              </p:cNvGrpSpPr>
              <p:nvPr/>
            </p:nvGrpSpPr>
            <p:grpSpPr bwMode="auto">
              <a:xfrm>
                <a:off x="2448" y="2352"/>
                <a:ext cx="1152" cy="240"/>
                <a:chOff x="2208" y="288"/>
                <a:chExt cx="1152" cy="240"/>
              </a:xfrm>
            </p:grpSpPr>
            <p:sp>
              <p:nvSpPr>
                <p:cNvPr id="27876" name="Line 1252"/>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877" name="Line 1253"/>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sp>
            <p:nvSpPr>
              <p:cNvPr id="27878" name="Line 1254"/>
              <p:cNvSpPr>
                <a:spLocks noChangeShapeType="1"/>
              </p:cNvSpPr>
              <p:nvPr/>
            </p:nvSpPr>
            <p:spPr bwMode="auto">
              <a:xfrm>
                <a:off x="3024" y="235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sp>
          <p:nvSpPr>
            <p:cNvPr id="27879" name="Line 1255"/>
            <p:cNvSpPr>
              <a:spLocks noChangeShapeType="1"/>
            </p:cNvSpPr>
            <p:nvPr/>
          </p:nvSpPr>
          <p:spPr bwMode="auto">
            <a:xfrm flipH="1">
              <a:off x="1008" y="1536"/>
              <a:ext cx="1488"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880" name="Line 1256"/>
            <p:cNvSpPr>
              <a:spLocks noChangeShapeType="1"/>
            </p:cNvSpPr>
            <p:nvPr/>
          </p:nvSpPr>
          <p:spPr bwMode="auto">
            <a:xfrm flipH="1">
              <a:off x="1680" y="1584"/>
              <a:ext cx="864"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881" name="Line 1257"/>
            <p:cNvSpPr>
              <a:spLocks noChangeShapeType="1"/>
            </p:cNvSpPr>
            <p:nvPr/>
          </p:nvSpPr>
          <p:spPr bwMode="auto">
            <a:xfrm flipH="1">
              <a:off x="2256" y="1632"/>
              <a:ext cx="38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882" name="Oval 1258"/>
            <p:cNvSpPr>
              <a:spLocks noChangeArrowheads="1"/>
            </p:cNvSpPr>
            <p:nvPr/>
          </p:nvSpPr>
          <p:spPr bwMode="auto">
            <a:xfrm>
              <a:off x="384" y="1776"/>
              <a:ext cx="624" cy="2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883" name="AutoShape 1259"/>
            <p:cNvSpPr>
              <a:spLocks noChangeArrowheads="1"/>
            </p:cNvSpPr>
            <p:nvPr/>
          </p:nvSpPr>
          <p:spPr bwMode="auto">
            <a:xfrm>
              <a:off x="1173" y="1796"/>
              <a:ext cx="480"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884" name="AutoShape 1260"/>
            <p:cNvSpPr>
              <a:spLocks noChangeArrowheads="1"/>
            </p:cNvSpPr>
            <p:nvPr/>
          </p:nvSpPr>
          <p:spPr bwMode="auto">
            <a:xfrm>
              <a:off x="5184" y="1776"/>
              <a:ext cx="480"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885" name="Oval 1261"/>
            <p:cNvSpPr>
              <a:spLocks noChangeArrowheads="1"/>
            </p:cNvSpPr>
            <p:nvPr/>
          </p:nvSpPr>
          <p:spPr bwMode="auto">
            <a:xfrm>
              <a:off x="3648" y="1776"/>
              <a:ext cx="624" cy="2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886" name="Group 1262"/>
            <p:cNvGrpSpPr>
              <a:grpSpLocks/>
            </p:cNvGrpSpPr>
            <p:nvPr/>
          </p:nvGrpSpPr>
          <p:grpSpPr bwMode="auto">
            <a:xfrm>
              <a:off x="3744" y="2256"/>
              <a:ext cx="384" cy="270"/>
              <a:chOff x="2448" y="2016"/>
              <a:chExt cx="384" cy="270"/>
            </a:xfrm>
          </p:grpSpPr>
          <p:grpSp>
            <p:nvGrpSpPr>
              <p:cNvPr id="27887" name="Group 1263"/>
              <p:cNvGrpSpPr>
                <a:grpSpLocks/>
              </p:cNvGrpSpPr>
              <p:nvPr/>
            </p:nvGrpSpPr>
            <p:grpSpPr bwMode="auto">
              <a:xfrm>
                <a:off x="2448" y="2016"/>
                <a:ext cx="384" cy="173"/>
                <a:chOff x="1152" y="432"/>
                <a:chExt cx="384" cy="173"/>
              </a:xfrm>
            </p:grpSpPr>
            <p:sp>
              <p:nvSpPr>
                <p:cNvPr id="27888" name="Text Box 1264"/>
                <p:cNvSpPr txBox="1">
                  <a:spLocks noChangeArrowheads="1"/>
                </p:cNvSpPr>
                <p:nvPr/>
              </p:nvSpPr>
              <p:spPr bwMode="auto">
                <a:xfrm>
                  <a:off x="1152"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89" name="Text Box 1265"/>
                <p:cNvSpPr txBox="1">
                  <a:spLocks noChangeArrowheads="1"/>
                </p:cNvSpPr>
                <p:nvPr/>
              </p:nvSpPr>
              <p:spPr bwMode="auto">
                <a:xfrm>
                  <a:off x="1248"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890" name="Text Box 1266"/>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891" name="Text Box 1267"/>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sp>
            <p:nvSpPr>
              <p:cNvPr id="27892" name="Line 1268"/>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893" name="Group 1269"/>
              <p:cNvGrpSpPr>
                <a:grpSpLocks/>
              </p:cNvGrpSpPr>
              <p:nvPr/>
            </p:nvGrpSpPr>
            <p:grpSpPr bwMode="auto">
              <a:xfrm>
                <a:off x="2448" y="2113"/>
                <a:ext cx="384" cy="173"/>
                <a:chOff x="1152" y="433"/>
                <a:chExt cx="384" cy="173"/>
              </a:xfrm>
            </p:grpSpPr>
            <p:sp>
              <p:nvSpPr>
                <p:cNvPr id="27894" name="Text Box 1270"/>
                <p:cNvSpPr txBox="1">
                  <a:spLocks noChangeArrowheads="1"/>
                </p:cNvSpPr>
                <p:nvPr/>
              </p:nvSpPr>
              <p:spPr bwMode="auto">
                <a:xfrm>
                  <a:off x="1152" y="433"/>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895" name="Text Box 1271"/>
                <p:cNvSpPr txBox="1">
                  <a:spLocks noChangeArrowheads="1"/>
                </p:cNvSpPr>
                <p:nvPr/>
              </p:nvSpPr>
              <p:spPr bwMode="auto">
                <a:xfrm>
                  <a:off x="1248" y="433"/>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96" name="Text Box 1272"/>
                <p:cNvSpPr txBox="1">
                  <a:spLocks noChangeArrowheads="1"/>
                </p:cNvSpPr>
                <p:nvPr/>
              </p:nvSpPr>
              <p:spPr bwMode="auto">
                <a:xfrm>
                  <a:off x="1344" y="433"/>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897" name="Text Box 1273"/>
                <p:cNvSpPr txBox="1">
                  <a:spLocks noChangeArrowheads="1"/>
                </p:cNvSpPr>
                <p:nvPr/>
              </p:nvSpPr>
              <p:spPr bwMode="auto">
                <a:xfrm>
                  <a:off x="1440" y="433"/>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grpSp>
        <p:grpSp>
          <p:nvGrpSpPr>
            <p:cNvPr id="27898" name="Group 1274"/>
            <p:cNvGrpSpPr>
              <a:grpSpLocks/>
            </p:cNvGrpSpPr>
            <p:nvPr/>
          </p:nvGrpSpPr>
          <p:grpSpPr bwMode="auto">
            <a:xfrm>
              <a:off x="5232" y="2256"/>
              <a:ext cx="384" cy="270"/>
              <a:chOff x="2448" y="2016"/>
              <a:chExt cx="384" cy="270"/>
            </a:xfrm>
          </p:grpSpPr>
          <p:grpSp>
            <p:nvGrpSpPr>
              <p:cNvPr id="27899" name="Group 1275"/>
              <p:cNvGrpSpPr>
                <a:grpSpLocks/>
              </p:cNvGrpSpPr>
              <p:nvPr/>
            </p:nvGrpSpPr>
            <p:grpSpPr bwMode="auto">
              <a:xfrm>
                <a:off x="2448" y="2016"/>
                <a:ext cx="384" cy="173"/>
                <a:chOff x="1152" y="432"/>
                <a:chExt cx="384" cy="173"/>
              </a:xfrm>
            </p:grpSpPr>
            <p:sp>
              <p:nvSpPr>
                <p:cNvPr id="27900" name="Text Box 1276"/>
                <p:cNvSpPr txBox="1">
                  <a:spLocks noChangeArrowheads="1"/>
                </p:cNvSpPr>
                <p:nvPr/>
              </p:nvSpPr>
              <p:spPr bwMode="auto">
                <a:xfrm>
                  <a:off x="1152"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01" name="Text Box 1277"/>
                <p:cNvSpPr txBox="1">
                  <a:spLocks noChangeArrowheads="1"/>
                </p:cNvSpPr>
                <p:nvPr/>
              </p:nvSpPr>
              <p:spPr bwMode="auto">
                <a:xfrm>
                  <a:off x="1248"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902" name="Text Box 1278"/>
                <p:cNvSpPr txBox="1">
                  <a:spLocks noChangeArrowheads="1"/>
                </p:cNvSpPr>
                <p:nvPr/>
              </p:nvSpPr>
              <p:spPr bwMode="auto">
                <a:xfrm>
                  <a:off x="1345"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03" name="Text Box 1279"/>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sp>
            <p:nvSpPr>
              <p:cNvPr id="27904" name="Line 1280"/>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905" name="Group 1281"/>
              <p:cNvGrpSpPr>
                <a:grpSpLocks/>
              </p:cNvGrpSpPr>
              <p:nvPr/>
            </p:nvGrpSpPr>
            <p:grpSpPr bwMode="auto">
              <a:xfrm>
                <a:off x="2448" y="2113"/>
                <a:ext cx="384" cy="173"/>
                <a:chOff x="1152" y="433"/>
                <a:chExt cx="384" cy="173"/>
              </a:xfrm>
            </p:grpSpPr>
            <p:sp>
              <p:nvSpPr>
                <p:cNvPr id="27906" name="Text Box 1282"/>
                <p:cNvSpPr txBox="1">
                  <a:spLocks noChangeArrowheads="1"/>
                </p:cNvSpPr>
                <p:nvPr/>
              </p:nvSpPr>
              <p:spPr bwMode="auto">
                <a:xfrm>
                  <a:off x="1152" y="433"/>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907" name="Text Box 1283"/>
                <p:cNvSpPr txBox="1">
                  <a:spLocks noChangeArrowheads="1"/>
                </p:cNvSpPr>
                <p:nvPr/>
              </p:nvSpPr>
              <p:spPr bwMode="auto">
                <a:xfrm>
                  <a:off x="1248" y="433"/>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08" name="Text Box 1284"/>
                <p:cNvSpPr txBox="1">
                  <a:spLocks noChangeArrowheads="1"/>
                </p:cNvSpPr>
                <p:nvPr/>
              </p:nvSpPr>
              <p:spPr bwMode="auto">
                <a:xfrm>
                  <a:off x="1345" y="433"/>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909" name="Text Box 1285"/>
                <p:cNvSpPr txBox="1">
                  <a:spLocks noChangeArrowheads="1"/>
                </p:cNvSpPr>
                <p:nvPr/>
              </p:nvSpPr>
              <p:spPr bwMode="auto">
                <a:xfrm>
                  <a:off x="1440" y="433"/>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grpSp>
        <p:grpSp>
          <p:nvGrpSpPr>
            <p:cNvPr id="27910" name="Group 1286"/>
            <p:cNvGrpSpPr>
              <a:grpSpLocks/>
            </p:cNvGrpSpPr>
            <p:nvPr/>
          </p:nvGrpSpPr>
          <p:grpSpPr bwMode="auto">
            <a:xfrm>
              <a:off x="1992" y="2256"/>
              <a:ext cx="384" cy="270"/>
              <a:chOff x="2448" y="2016"/>
              <a:chExt cx="384" cy="270"/>
            </a:xfrm>
          </p:grpSpPr>
          <p:grpSp>
            <p:nvGrpSpPr>
              <p:cNvPr id="27911" name="Group 1287"/>
              <p:cNvGrpSpPr>
                <a:grpSpLocks/>
              </p:cNvGrpSpPr>
              <p:nvPr/>
            </p:nvGrpSpPr>
            <p:grpSpPr bwMode="auto">
              <a:xfrm>
                <a:off x="2448" y="2016"/>
                <a:ext cx="384" cy="173"/>
                <a:chOff x="1152" y="432"/>
                <a:chExt cx="384" cy="173"/>
              </a:xfrm>
            </p:grpSpPr>
            <p:sp>
              <p:nvSpPr>
                <p:cNvPr id="27912" name="Text Box 1288"/>
                <p:cNvSpPr txBox="1">
                  <a:spLocks noChangeArrowheads="1"/>
                </p:cNvSpPr>
                <p:nvPr/>
              </p:nvSpPr>
              <p:spPr bwMode="auto">
                <a:xfrm>
                  <a:off x="1152"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13" name="Text Box 1289"/>
                <p:cNvSpPr txBox="1">
                  <a:spLocks noChangeArrowheads="1"/>
                </p:cNvSpPr>
                <p:nvPr/>
              </p:nvSpPr>
              <p:spPr bwMode="auto">
                <a:xfrm>
                  <a:off x="1248"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14" name="Text Box 1290"/>
                <p:cNvSpPr txBox="1">
                  <a:spLocks noChangeArrowheads="1"/>
                </p:cNvSpPr>
                <p:nvPr/>
              </p:nvSpPr>
              <p:spPr bwMode="auto">
                <a:xfrm>
                  <a:off x="1345"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15" name="Text Box 1291"/>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sp>
            <p:nvSpPr>
              <p:cNvPr id="27916" name="Line 1292"/>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917" name="Group 1293"/>
              <p:cNvGrpSpPr>
                <a:grpSpLocks/>
              </p:cNvGrpSpPr>
              <p:nvPr/>
            </p:nvGrpSpPr>
            <p:grpSpPr bwMode="auto">
              <a:xfrm>
                <a:off x="2448" y="2113"/>
                <a:ext cx="384" cy="173"/>
                <a:chOff x="1152" y="433"/>
                <a:chExt cx="384" cy="173"/>
              </a:xfrm>
            </p:grpSpPr>
            <p:sp>
              <p:nvSpPr>
                <p:cNvPr id="27918" name="Text Box 1294"/>
                <p:cNvSpPr txBox="1">
                  <a:spLocks noChangeArrowheads="1"/>
                </p:cNvSpPr>
                <p:nvPr/>
              </p:nvSpPr>
              <p:spPr bwMode="auto">
                <a:xfrm>
                  <a:off x="1152" y="433"/>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919" name="Text Box 1295"/>
                <p:cNvSpPr txBox="1">
                  <a:spLocks noChangeArrowheads="1"/>
                </p:cNvSpPr>
                <p:nvPr/>
              </p:nvSpPr>
              <p:spPr bwMode="auto">
                <a:xfrm>
                  <a:off x="1248" y="433"/>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920" name="Text Box 1296"/>
                <p:cNvSpPr txBox="1">
                  <a:spLocks noChangeArrowheads="1"/>
                </p:cNvSpPr>
                <p:nvPr/>
              </p:nvSpPr>
              <p:spPr bwMode="auto">
                <a:xfrm>
                  <a:off x="1345" y="433"/>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921" name="Text Box 1297"/>
                <p:cNvSpPr txBox="1">
                  <a:spLocks noChangeArrowheads="1"/>
                </p:cNvSpPr>
                <p:nvPr/>
              </p:nvSpPr>
              <p:spPr bwMode="auto">
                <a:xfrm>
                  <a:off x="1440" y="433"/>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grpSp>
        <p:grpSp>
          <p:nvGrpSpPr>
            <p:cNvPr id="27922" name="Group 1298"/>
            <p:cNvGrpSpPr>
              <a:grpSpLocks/>
            </p:cNvGrpSpPr>
            <p:nvPr/>
          </p:nvGrpSpPr>
          <p:grpSpPr bwMode="auto">
            <a:xfrm>
              <a:off x="1248" y="2256"/>
              <a:ext cx="384" cy="270"/>
              <a:chOff x="2448" y="2016"/>
              <a:chExt cx="384" cy="270"/>
            </a:xfrm>
          </p:grpSpPr>
          <p:grpSp>
            <p:nvGrpSpPr>
              <p:cNvPr id="27923" name="Group 1299"/>
              <p:cNvGrpSpPr>
                <a:grpSpLocks/>
              </p:cNvGrpSpPr>
              <p:nvPr/>
            </p:nvGrpSpPr>
            <p:grpSpPr bwMode="auto">
              <a:xfrm>
                <a:off x="2448" y="2016"/>
                <a:ext cx="384" cy="173"/>
                <a:chOff x="1152" y="432"/>
                <a:chExt cx="384" cy="173"/>
              </a:xfrm>
            </p:grpSpPr>
            <p:sp>
              <p:nvSpPr>
                <p:cNvPr id="27924" name="Text Box 1300"/>
                <p:cNvSpPr txBox="1">
                  <a:spLocks noChangeArrowheads="1"/>
                </p:cNvSpPr>
                <p:nvPr/>
              </p:nvSpPr>
              <p:spPr bwMode="auto">
                <a:xfrm>
                  <a:off x="1152"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25" name="Text Box 1301"/>
                <p:cNvSpPr txBox="1">
                  <a:spLocks noChangeArrowheads="1"/>
                </p:cNvSpPr>
                <p:nvPr/>
              </p:nvSpPr>
              <p:spPr bwMode="auto">
                <a:xfrm>
                  <a:off x="1249"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26" name="Text Box 1302"/>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927" name="Text Box 1303"/>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sp>
            <p:nvSpPr>
              <p:cNvPr id="27928" name="Line 1304"/>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929" name="Group 1305"/>
              <p:cNvGrpSpPr>
                <a:grpSpLocks/>
              </p:cNvGrpSpPr>
              <p:nvPr/>
            </p:nvGrpSpPr>
            <p:grpSpPr bwMode="auto">
              <a:xfrm>
                <a:off x="2448" y="2113"/>
                <a:ext cx="384" cy="173"/>
                <a:chOff x="1152" y="433"/>
                <a:chExt cx="384" cy="173"/>
              </a:xfrm>
            </p:grpSpPr>
            <p:sp>
              <p:nvSpPr>
                <p:cNvPr id="27930" name="Text Box 1306"/>
                <p:cNvSpPr txBox="1">
                  <a:spLocks noChangeArrowheads="1"/>
                </p:cNvSpPr>
                <p:nvPr/>
              </p:nvSpPr>
              <p:spPr bwMode="auto">
                <a:xfrm>
                  <a:off x="1152" y="433"/>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931" name="Text Box 1307"/>
                <p:cNvSpPr txBox="1">
                  <a:spLocks noChangeArrowheads="1"/>
                </p:cNvSpPr>
                <p:nvPr/>
              </p:nvSpPr>
              <p:spPr bwMode="auto">
                <a:xfrm>
                  <a:off x="1249" y="433"/>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932" name="Text Box 1308"/>
                <p:cNvSpPr txBox="1">
                  <a:spLocks noChangeArrowheads="1"/>
                </p:cNvSpPr>
                <p:nvPr/>
              </p:nvSpPr>
              <p:spPr bwMode="auto">
                <a:xfrm>
                  <a:off x="1344" y="433"/>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33" name="Text Box 1309"/>
                <p:cNvSpPr txBox="1">
                  <a:spLocks noChangeArrowheads="1"/>
                </p:cNvSpPr>
                <p:nvPr/>
              </p:nvSpPr>
              <p:spPr bwMode="auto">
                <a:xfrm>
                  <a:off x="1440" y="433"/>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grpSp>
        <p:grpSp>
          <p:nvGrpSpPr>
            <p:cNvPr id="27934" name="Group 1310"/>
            <p:cNvGrpSpPr>
              <a:grpSpLocks/>
            </p:cNvGrpSpPr>
            <p:nvPr/>
          </p:nvGrpSpPr>
          <p:grpSpPr bwMode="auto">
            <a:xfrm>
              <a:off x="2736" y="2256"/>
              <a:ext cx="384" cy="270"/>
              <a:chOff x="2448" y="2016"/>
              <a:chExt cx="384" cy="270"/>
            </a:xfrm>
          </p:grpSpPr>
          <p:grpSp>
            <p:nvGrpSpPr>
              <p:cNvPr id="27935" name="Group 1311"/>
              <p:cNvGrpSpPr>
                <a:grpSpLocks/>
              </p:cNvGrpSpPr>
              <p:nvPr/>
            </p:nvGrpSpPr>
            <p:grpSpPr bwMode="auto">
              <a:xfrm>
                <a:off x="2448" y="2016"/>
                <a:ext cx="384" cy="173"/>
                <a:chOff x="1152" y="432"/>
                <a:chExt cx="384" cy="173"/>
              </a:xfrm>
            </p:grpSpPr>
            <p:sp>
              <p:nvSpPr>
                <p:cNvPr id="27936" name="Text Box 1312"/>
                <p:cNvSpPr txBox="1">
                  <a:spLocks noChangeArrowheads="1"/>
                </p:cNvSpPr>
                <p:nvPr/>
              </p:nvSpPr>
              <p:spPr bwMode="auto">
                <a:xfrm>
                  <a:off x="1152"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37" name="Text Box 1313"/>
                <p:cNvSpPr txBox="1">
                  <a:spLocks noChangeArrowheads="1"/>
                </p:cNvSpPr>
                <p:nvPr/>
              </p:nvSpPr>
              <p:spPr bwMode="auto">
                <a:xfrm>
                  <a:off x="1249"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38" name="Text Box 1314"/>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939" name="Text Box 1315"/>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sp>
            <p:nvSpPr>
              <p:cNvPr id="27940" name="Line 1316"/>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941" name="Group 1317"/>
              <p:cNvGrpSpPr>
                <a:grpSpLocks/>
              </p:cNvGrpSpPr>
              <p:nvPr/>
            </p:nvGrpSpPr>
            <p:grpSpPr bwMode="auto">
              <a:xfrm>
                <a:off x="2448" y="2113"/>
                <a:ext cx="384" cy="173"/>
                <a:chOff x="1152" y="433"/>
                <a:chExt cx="384" cy="173"/>
              </a:xfrm>
            </p:grpSpPr>
            <p:sp>
              <p:nvSpPr>
                <p:cNvPr id="27942" name="Text Box 1318"/>
                <p:cNvSpPr txBox="1">
                  <a:spLocks noChangeArrowheads="1"/>
                </p:cNvSpPr>
                <p:nvPr/>
              </p:nvSpPr>
              <p:spPr bwMode="auto">
                <a:xfrm>
                  <a:off x="1152" y="433"/>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943" name="Text Box 1319"/>
                <p:cNvSpPr txBox="1">
                  <a:spLocks noChangeArrowheads="1"/>
                </p:cNvSpPr>
                <p:nvPr/>
              </p:nvSpPr>
              <p:spPr bwMode="auto">
                <a:xfrm>
                  <a:off x="1249" y="433"/>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944" name="Text Box 1320"/>
                <p:cNvSpPr txBox="1">
                  <a:spLocks noChangeArrowheads="1"/>
                </p:cNvSpPr>
                <p:nvPr/>
              </p:nvSpPr>
              <p:spPr bwMode="auto">
                <a:xfrm>
                  <a:off x="1344" y="433"/>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45" name="Text Box 1321"/>
                <p:cNvSpPr txBox="1">
                  <a:spLocks noChangeArrowheads="1"/>
                </p:cNvSpPr>
                <p:nvPr/>
              </p:nvSpPr>
              <p:spPr bwMode="auto">
                <a:xfrm>
                  <a:off x="1440" y="433"/>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grpSp>
        <p:grpSp>
          <p:nvGrpSpPr>
            <p:cNvPr id="27946" name="Group 1322"/>
            <p:cNvGrpSpPr>
              <a:grpSpLocks/>
            </p:cNvGrpSpPr>
            <p:nvPr/>
          </p:nvGrpSpPr>
          <p:grpSpPr bwMode="auto">
            <a:xfrm>
              <a:off x="3264" y="2689"/>
              <a:ext cx="384" cy="268"/>
              <a:chOff x="2448" y="2017"/>
              <a:chExt cx="384" cy="268"/>
            </a:xfrm>
          </p:grpSpPr>
          <p:grpSp>
            <p:nvGrpSpPr>
              <p:cNvPr id="27947" name="Group 1323"/>
              <p:cNvGrpSpPr>
                <a:grpSpLocks/>
              </p:cNvGrpSpPr>
              <p:nvPr/>
            </p:nvGrpSpPr>
            <p:grpSpPr bwMode="auto">
              <a:xfrm>
                <a:off x="2448" y="2017"/>
                <a:ext cx="384" cy="173"/>
                <a:chOff x="1152" y="433"/>
                <a:chExt cx="384" cy="173"/>
              </a:xfrm>
            </p:grpSpPr>
            <p:sp>
              <p:nvSpPr>
                <p:cNvPr id="27948" name="Text Box 1324"/>
                <p:cNvSpPr txBox="1">
                  <a:spLocks noChangeArrowheads="1"/>
                </p:cNvSpPr>
                <p:nvPr/>
              </p:nvSpPr>
              <p:spPr bwMode="auto">
                <a:xfrm>
                  <a:off x="1152" y="433"/>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949" name="Text Box 1325"/>
                <p:cNvSpPr txBox="1">
                  <a:spLocks noChangeArrowheads="1"/>
                </p:cNvSpPr>
                <p:nvPr/>
              </p:nvSpPr>
              <p:spPr bwMode="auto">
                <a:xfrm>
                  <a:off x="1248" y="433"/>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50" name="Text Box 1326"/>
                <p:cNvSpPr txBox="1">
                  <a:spLocks noChangeArrowheads="1"/>
                </p:cNvSpPr>
                <p:nvPr/>
              </p:nvSpPr>
              <p:spPr bwMode="auto">
                <a:xfrm>
                  <a:off x="1345" y="433"/>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951" name="Text Box 1327"/>
                <p:cNvSpPr txBox="1">
                  <a:spLocks noChangeArrowheads="1"/>
                </p:cNvSpPr>
                <p:nvPr/>
              </p:nvSpPr>
              <p:spPr bwMode="auto">
                <a:xfrm>
                  <a:off x="1440" y="433"/>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sp>
            <p:nvSpPr>
              <p:cNvPr id="27952" name="Line 1328"/>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953" name="Group 1329"/>
              <p:cNvGrpSpPr>
                <a:grpSpLocks/>
              </p:cNvGrpSpPr>
              <p:nvPr/>
            </p:nvGrpSpPr>
            <p:grpSpPr bwMode="auto">
              <a:xfrm>
                <a:off x="2448" y="2112"/>
                <a:ext cx="384" cy="173"/>
                <a:chOff x="1152" y="432"/>
                <a:chExt cx="384" cy="173"/>
              </a:xfrm>
            </p:grpSpPr>
            <p:sp>
              <p:nvSpPr>
                <p:cNvPr id="27954" name="Text Box 1330"/>
                <p:cNvSpPr txBox="1">
                  <a:spLocks noChangeArrowheads="1"/>
                </p:cNvSpPr>
                <p:nvPr/>
              </p:nvSpPr>
              <p:spPr bwMode="auto">
                <a:xfrm>
                  <a:off x="1152"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55" name="Text Box 1331"/>
                <p:cNvSpPr txBox="1">
                  <a:spLocks noChangeArrowheads="1"/>
                </p:cNvSpPr>
                <p:nvPr/>
              </p:nvSpPr>
              <p:spPr bwMode="auto">
                <a:xfrm>
                  <a:off x="1248"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956" name="Text Box 1332"/>
                <p:cNvSpPr txBox="1">
                  <a:spLocks noChangeArrowheads="1"/>
                </p:cNvSpPr>
                <p:nvPr/>
              </p:nvSpPr>
              <p:spPr bwMode="auto">
                <a:xfrm>
                  <a:off x="1345"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57" name="Text Box 1333"/>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grpSp>
        <p:grpSp>
          <p:nvGrpSpPr>
            <p:cNvPr id="27958" name="Group 1334"/>
            <p:cNvGrpSpPr>
              <a:grpSpLocks/>
            </p:cNvGrpSpPr>
            <p:nvPr/>
          </p:nvGrpSpPr>
          <p:grpSpPr bwMode="auto">
            <a:xfrm>
              <a:off x="4176" y="2064"/>
              <a:ext cx="1056" cy="144"/>
              <a:chOff x="2448" y="2352"/>
              <a:chExt cx="1152" cy="240"/>
            </a:xfrm>
          </p:grpSpPr>
          <p:grpSp>
            <p:nvGrpSpPr>
              <p:cNvPr id="27959" name="Group 1335"/>
              <p:cNvGrpSpPr>
                <a:grpSpLocks/>
              </p:cNvGrpSpPr>
              <p:nvPr/>
            </p:nvGrpSpPr>
            <p:grpSpPr bwMode="auto">
              <a:xfrm>
                <a:off x="2448" y="2352"/>
                <a:ext cx="1152" cy="240"/>
                <a:chOff x="2208" y="288"/>
                <a:chExt cx="1152" cy="240"/>
              </a:xfrm>
            </p:grpSpPr>
            <p:sp>
              <p:nvSpPr>
                <p:cNvPr id="27960" name="Line 1336"/>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961" name="Line 1337"/>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sp>
            <p:nvSpPr>
              <p:cNvPr id="27962" name="Line 1338"/>
              <p:cNvSpPr>
                <a:spLocks noChangeShapeType="1"/>
              </p:cNvSpPr>
              <p:nvPr/>
            </p:nvSpPr>
            <p:spPr bwMode="auto">
              <a:xfrm>
                <a:off x="3024" y="235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grpSp>
          <p:nvGrpSpPr>
            <p:cNvPr id="27963" name="Group 1339"/>
            <p:cNvGrpSpPr>
              <a:grpSpLocks/>
            </p:cNvGrpSpPr>
            <p:nvPr/>
          </p:nvGrpSpPr>
          <p:grpSpPr bwMode="auto">
            <a:xfrm>
              <a:off x="1584" y="2064"/>
              <a:ext cx="1056" cy="144"/>
              <a:chOff x="2448" y="2352"/>
              <a:chExt cx="1152" cy="240"/>
            </a:xfrm>
          </p:grpSpPr>
          <p:grpSp>
            <p:nvGrpSpPr>
              <p:cNvPr id="27964" name="Group 1340"/>
              <p:cNvGrpSpPr>
                <a:grpSpLocks/>
              </p:cNvGrpSpPr>
              <p:nvPr/>
            </p:nvGrpSpPr>
            <p:grpSpPr bwMode="auto">
              <a:xfrm>
                <a:off x="2448" y="2352"/>
                <a:ext cx="1152" cy="240"/>
                <a:chOff x="2208" y="288"/>
                <a:chExt cx="1152" cy="240"/>
              </a:xfrm>
            </p:grpSpPr>
            <p:sp>
              <p:nvSpPr>
                <p:cNvPr id="27965" name="Line 1341"/>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966" name="Line 1342"/>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sp>
            <p:nvSpPr>
              <p:cNvPr id="27967" name="Line 1343"/>
              <p:cNvSpPr>
                <a:spLocks noChangeShapeType="1"/>
              </p:cNvSpPr>
              <p:nvPr/>
            </p:nvSpPr>
            <p:spPr bwMode="auto">
              <a:xfrm>
                <a:off x="3024" y="235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sp>
          <p:nvSpPr>
            <p:cNvPr id="27968" name="AutoShape 1344"/>
            <p:cNvSpPr>
              <a:spLocks noChangeArrowheads="1"/>
            </p:cNvSpPr>
            <p:nvPr/>
          </p:nvSpPr>
          <p:spPr bwMode="auto">
            <a:xfrm>
              <a:off x="1920" y="2240"/>
              <a:ext cx="496"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969" name="Oval 1345"/>
            <p:cNvSpPr>
              <a:spLocks noChangeArrowheads="1"/>
            </p:cNvSpPr>
            <p:nvPr/>
          </p:nvSpPr>
          <p:spPr bwMode="auto">
            <a:xfrm>
              <a:off x="1104" y="2208"/>
              <a:ext cx="624" cy="2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970" name="AutoShape 1346"/>
            <p:cNvSpPr>
              <a:spLocks noChangeArrowheads="1"/>
            </p:cNvSpPr>
            <p:nvPr/>
          </p:nvSpPr>
          <p:spPr bwMode="auto">
            <a:xfrm>
              <a:off x="5136" y="2256"/>
              <a:ext cx="496"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971" name="Oval 1347"/>
            <p:cNvSpPr>
              <a:spLocks noChangeArrowheads="1"/>
            </p:cNvSpPr>
            <p:nvPr/>
          </p:nvSpPr>
          <p:spPr bwMode="auto">
            <a:xfrm>
              <a:off x="3600" y="2208"/>
              <a:ext cx="624" cy="2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972" name="Group 1348"/>
            <p:cNvGrpSpPr>
              <a:grpSpLocks/>
            </p:cNvGrpSpPr>
            <p:nvPr/>
          </p:nvGrpSpPr>
          <p:grpSpPr bwMode="auto">
            <a:xfrm>
              <a:off x="2712" y="2689"/>
              <a:ext cx="384" cy="268"/>
              <a:chOff x="2448" y="2017"/>
              <a:chExt cx="384" cy="268"/>
            </a:xfrm>
          </p:grpSpPr>
          <p:grpSp>
            <p:nvGrpSpPr>
              <p:cNvPr id="27973" name="Group 1349"/>
              <p:cNvGrpSpPr>
                <a:grpSpLocks/>
              </p:cNvGrpSpPr>
              <p:nvPr/>
            </p:nvGrpSpPr>
            <p:grpSpPr bwMode="auto">
              <a:xfrm>
                <a:off x="2448" y="2017"/>
                <a:ext cx="384" cy="173"/>
                <a:chOff x="1152" y="433"/>
                <a:chExt cx="384" cy="173"/>
              </a:xfrm>
            </p:grpSpPr>
            <p:sp>
              <p:nvSpPr>
                <p:cNvPr id="27974" name="Text Box 1350"/>
                <p:cNvSpPr txBox="1">
                  <a:spLocks noChangeArrowheads="1"/>
                </p:cNvSpPr>
                <p:nvPr/>
              </p:nvSpPr>
              <p:spPr bwMode="auto">
                <a:xfrm>
                  <a:off x="1152" y="433"/>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975" name="Text Box 1351"/>
                <p:cNvSpPr txBox="1">
                  <a:spLocks noChangeArrowheads="1"/>
                </p:cNvSpPr>
                <p:nvPr/>
              </p:nvSpPr>
              <p:spPr bwMode="auto">
                <a:xfrm>
                  <a:off x="1248" y="433"/>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976" name="Text Box 1352"/>
                <p:cNvSpPr txBox="1">
                  <a:spLocks noChangeArrowheads="1"/>
                </p:cNvSpPr>
                <p:nvPr/>
              </p:nvSpPr>
              <p:spPr bwMode="auto">
                <a:xfrm>
                  <a:off x="1345" y="433"/>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977" name="Text Box 1353"/>
                <p:cNvSpPr txBox="1">
                  <a:spLocks noChangeArrowheads="1"/>
                </p:cNvSpPr>
                <p:nvPr/>
              </p:nvSpPr>
              <p:spPr bwMode="auto">
                <a:xfrm>
                  <a:off x="1440" y="433"/>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sp>
            <p:nvSpPr>
              <p:cNvPr id="27978" name="Line 1354"/>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979" name="Group 1355"/>
              <p:cNvGrpSpPr>
                <a:grpSpLocks/>
              </p:cNvGrpSpPr>
              <p:nvPr/>
            </p:nvGrpSpPr>
            <p:grpSpPr bwMode="auto">
              <a:xfrm>
                <a:off x="2448" y="2112"/>
                <a:ext cx="384" cy="173"/>
                <a:chOff x="1152" y="432"/>
                <a:chExt cx="384" cy="173"/>
              </a:xfrm>
            </p:grpSpPr>
            <p:sp>
              <p:nvSpPr>
                <p:cNvPr id="27980" name="Text Box 1356"/>
                <p:cNvSpPr txBox="1">
                  <a:spLocks noChangeArrowheads="1"/>
                </p:cNvSpPr>
                <p:nvPr/>
              </p:nvSpPr>
              <p:spPr bwMode="auto">
                <a:xfrm>
                  <a:off x="1152"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81" name="Text Box 1357"/>
                <p:cNvSpPr txBox="1">
                  <a:spLocks noChangeArrowheads="1"/>
                </p:cNvSpPr>
                <p:nvPr/>
              </p:nvSpPr>
              <p:spPr bwMode="auto">
                <a:xfrm>
                  <a:off x="1248"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82" name="Text Box 1358"/>
                <p:cNvSpPr txBox="1">
                  <a:spLocks noChangeArrowheads="1"/>
                </p:cNvSpPr>
                <p:nvPr/>
              </p:nvSpPr>
              <p:spPr bwMode="auto">
                <a:xfrm>
                  <a:off x="1345"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83" name="Text Box 1359"/>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grpSp>
        <p:grpSp>
          <p:nvGrpSpPr>
            <p:cNvPr id="27984" name="Group 1360"/>
            <p:cNvGrpSpPr>
              <a:grpSpLocks/>
            </p:cNvGrpSpPr>
            <p:nvPr/>
          </p:nvGrpSpPr>
          <p:grpSpPr bwMode="auto">
            <a:xfrm>
              <a:off x="2544" y="2496"/>
              <a:ext cx="672" cy="144"/>
              <a:chOff x="2448" y="2352"/>
              <a:chExt cx="1152" cy="240"/>
            </a:xfrm>
          </p:grpSpPr>
          <p:grpSp>
            <p:nvGrpSpPr>
              <p:cNvPr id="27985" name="Group 1361"/>
              <p:cNvGrpSpPr>
                <a:grpSpLocks/>
              </p:cNvGrpSpPr>
              <p:nvPr/>
            </p:nvGrpSpPr>
            <p:grpSpPr bwMode="auto">
              <a:xfrm>
                <a:off x="2448" y="2352"/>
                <a:ext cx="1152" cy="240"/>
                <a:chOff x="2208" y="288"/>
                <a:chExt cx="1152" cy="240"/>
              </a:xfrm>
            </p:grpSpPr>
            <p:sp>
              <p:nvSpPr>
                <p:cNvPr id="27986" name="Line 1362"/>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7987" name="Line 1363"/>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sp>
            <p:nvSpPr>
              <p:cNvPr id="27988" name="Line 1364"/>
              <p:cNvSpPr>
                <a:spLocks noChangeShapeType="1"/>
              </p:cNvSpPr>
              <p:nvPr/>
            </p:nvSpPr>
            <p:spPr bwMode="auto">
              <a:xfrm>
                <a:off x="3024" y="235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grpSp>
          <p:nvGrpSpPr>
            <p:cNvPr id="27989" name="Group 1365"/>
            <p:cNvGrpSpPr>
              <a:grpSpLocks/>
            </p:cNvGrpSpPr>
            <p:nvPr/>
          </p:nvGrpSpPr>
          <p:grpSpPr bwMode="auto">
            <a:xfrm>
              <a:off x="2160" y="2689"/>
              <a:ext cx="384" cy="268"/>
              <a:chOff x="2448" y="2017"/>
              <a:chExt cx="384" cy="268"/>
            </a:xfrm>
          </p:grpSpPr>
          <p:grpSp>
            <p:nvGrpSpPr>
              <p:cNvPr id="27990" name="Group 1366"/>
              <p:cNvGrpSpPr>
                <a:grpSpLocks/>
              </p:cNvGrpSpPr>
              <p:nvPr/>
            </p:nvGrpSpPr>
            <p:grpSpPr bwMode="auto">
              <a:xfrm>
                <a:off x="2448" y="2017"/>
                <a:ext cx="384" cy="173"/>
                <a:chOff x="1152" y="433"/>
                <a:chExt cx="384" cy="173"/>
              </a:xfrm>
            </p:grpSpPr>
            <p:sp>
              <p:nvSpPr>
                <p:cNvPr id="27991" name="Text Box 1367"/>
                <p:cNvSpPr txBox="1">
                  <a:spLocks noChangeArrowheads="1"/>
                </p:cNvSpPr>
                <p:nvPr/>
              </p:nvSpPr>
              <p:spPr bwMode="auto">
                <a:xfrm>
                  <a:off x="1152" y="433"/>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7992" name="Text Box 1368"/>
                <p:cNvSpPr txBox="1">
                  <a:spLocks noChangeArrowheads="1"/>
                </p:cNvSpPr>
                <p:nvPr/>
              </p:nvSpPr>
              <p:spPr bwMode="auto">
                <a:xfrm>
                  <a:off x="1249" y="433"/>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93" name="Text Box 1369"/>
                <p:cNvSpPr txBox="1">
                  <a:spLocks noChangeArrowheads="1"/>
                </p:cNvSpPr>
                <p:nvPr/>
              </p:nvSpPr>
              <p:spPr bwMode="auto">
                <a:xfrm>
                  <a:off x="1344" y="433"/>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7994" name="Text Box 1370"/>
                <p:cNvSpPr txBox="1">
                  <a:spLocks noChangeArrowheads="1"/>
                </p:cNvSpPr>
                <p:nvPr/>
              </p:nvSpPr>
              <p:spPr bwMode="auto">
                <a:xfrm>
                  <a:off x="1440" y="433"/>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sp>
            <p:nvSpPr>
              <p:cNvPr id="27995" name="Line 1371"/>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7996" name="Group 1372"/>
              <p:cNvGrpSpPr>
                <a:grpSpLocks/>
              </p:cNvGrpSpPr>
              <p:nvPr/>
            </p:nvGrpSpPr>
            <p:grpSpPr bwMode="auto">
              <a:xfrm>
                <a:off x="2448" y="2112"/>
                <a:ext cx="384" cy="173"/>
                <a:chOff x="1152" y="432"/>
                <a:chExt cx="384" cy="173"/>
              </a:xfrm>
            </p:grpSpPr>
            <p:sp>
              <p:nvSpPr>
                <p:cNvPr id="27997" name="Text Box 1373"/>
                <p:cNvSpPr txBox="1">
                  <a:spLocks noChangeArrowheads="1"/>
                </p:cNvSpPr>
                <p:nvPr/>
              </p:nvSpPr>
              <p:spPr bwMode="auto">
                <a:xfrm>
                  <a:off x="1152"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7998" name="Text Box 1374"/>
                <p:cNvSpPr txBox="1">
                  <a:spLocks noChangeArrowheads="1"/>
                </p:cNvSpPr>
                <p:nvPr/>
              </p:nvSpPr>
              <p:spPr bwMode="auto">
                <a:xfrm>
                  <a:off x="1249" y="432"/>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7999" name="Text Box 1375"/>
                <p:cNvSpPr txBox="1">
                  <a:spLocks noChangeArrowheads="1"/>
                </p:cNvSpPr>
                <p:nvPr/>
              </p:nvSpPr>
              <p:spPr bwMode="auto">
                <a:xfrm>
                  <a:off x="1344"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8000" name="Text Box 1376"/>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grpSp>
        <p:grpSp>
          <p:nvGrpSpPr>
            <p:cNvPr id="28001" name="Group 1377"/>
            <p:cNvGrpSpPr>
              <a:grpSpLocks/>
            </p:cNvGrpSpPr>
            <p:nvPr/>
          </p:nvGrpSpPr>
          <p:grpSpPr bwMode="auto">
            <a:xfrm>
              <a:off x="2352" y="3120"/>
              <a:ext cx="384" cy="187"/>
              <a:chOff x="2448" y="2016"/>
              <a:chExt cx="384" cy="187"/>
            </a:xfrm>
          </p:grpSpPr>
          <p:grpSp>
            <p:nvGrpSpPr>
              <p:cNvPr id="28002" name="Group 1378"/>
              <p:cNvGrpSpPr>
                <a:grpSpLocks/>
              </p:cNvGrpSpPr>
              <p:nvPr/>
            </p:nvGrpSpPr>
            <p:grpSpPr bwMode="auto">
              <a:xfrm>
                <a:off x="2448" y="2016"/>
                <a:ext cx="384" cy="173"/>
                <a:chOff x="1152" y="432"/>
                <a:chExt cx="384" cy="173"/>
              </a:xfrm>
            </p:grpSpPr>
            <p:sp>
              <p:nvSpPr>
                <p:cNvPr id="28003" name="Text Box 1379"/>
                <p:cNvSpPr txBox="1">
                  <a:spLocks noChangeArrowheads="1"/>
                </p:cNvSpPr>
                <p:nvPr/>
              </p:nvSpPr>
              <p:spPr bwMode="auto">
                <a:xfrm>
                  <a:off x="1152"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8004" name="Text Box 1380"/>
                <p:cNvSpPr txBox="1">
                  <a:spLocks noChangeArrowheads="1"/>
                </p:cNvSpPr>
                <p:nvPr/>
              </p:nvSpPr>
              <p:spPr bwMode="auto">
                <a:xfrm>
                  <a:off x="1248" y="432"/>
                  <a:ext cx="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8005" name="Text Box 1381"/>
                <p:cNvSpPr txBox="1">
                  <a:spLocks noChangeArrowheads="1"/>
                </p:cNvSpPr>
                <p:nvPr/>
              </p:nvSpPr>
              <p:spPr bwMode="auto">
                <a:xfrm>
                  <a:off x="1345" y="432"/>
                  <a:ext cx="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8006" name="Text Box 1382"/>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sp>
            <p:nvSpPr>
              <p:cNvPr id="28007" name="Line 1383"/>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8008" name="Group 1384"/>
              <p:cNvGrpSpPr>
                <a:grpSpLocks/>
              </p:cNvGrpSpPr>
              <p:nvPr/>
            </p:nvGrpSpPr>
            <p:grpSpPr bwMode="auto">
              <a:xfrm>
                <a:off x="2448" y="2112"/>
                <a:ext cx="384" cy="91"/>
                <a:chOff x="1152" y="432"/>
                <a:chExt cx="384" cy="91"/>
              </a:xfrm>
            </p:grpSpPr>
            <p:sp>
              <p:nvSpPr>
                <p:cNvPr id="28009" name="Text Box 1385"/>
                <p:cNvSpPr txBox="1">
                  <a:spLocks noChangeArrowheads="1"/>
                </p:cNvSpPr>
                <p:nvPr/>
              </p:nvSpPr>
              <p:spPr bwMode="auto">
                <a:xfrm>
                  <a:off x="1152"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8010" name="Text Box 1386"/>
                <p:cNvSpPr txBox="1">
                  <a:spLocks noChangeArrowheads="1"/>
                </p:cNvSpPr>
                <p:nvPr/>
              </p:nvSpPr>
              <p:spPr bwMode="auto">
                <a:xfrm>
                  <a:off x="1248" y="432"/>
                  <a:ext cx="9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8011" name="Text Box 1387"/>
                <p:cNvSpPr txBox="1">
                  <a:spLocks noChangeArrowheads="1"/>
                </p:cNvSpPr>
                <p:nvPr/>
              </p:nvSpPr>
              <p:spPr bwMode="auto">
                <a:xfrm>
                  <a:off x="1345" y="432"/>
                  <a:ext cx="9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8012" name="Text Box 1388"/>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grpSp>
        <p:sp>
          <p:nvSpPr>
            <p:cNvPr id="28013" name="AutoShape 1389"/>
            <p:cNvSpPr>
              <a:spLocks noChangeArrowheads="1"/>
            </p:cNvSpPr>
            <p:nvPr/>
          </p:nvSpPr>
          <p:spPr bwMode="auto">
            <a:xfrm>
              <a:off x="3201" y="2652"/>
              <a:ext cx="480"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8014" name="Group 1390"/>
            <p:cNvGrpSpPr>
              <a:grpSpLocks/>
            </p:cNvGrpSpPr>
            <p:nvPr/>
          </p:nvGrpSpPr>
          <p:grpSpPr bwMode="auto">
            <a:xfrm>
              <a:off x="1776" y="3120"/>
              <a:ext cx="384" cy="269"/>
              <a:chOff x="2448" y="2016"/>
              <a:chExt cx="384" cy="269"/>
            </a:xfrm>
          </p:grpSpPr>
          <p:grpSp>
            <p:nvGrpSpPr>
              <p:cNvPr id="28015" name="Group 1391"/>
              <p:cNvGrpSpPr>
                <a:grpSpLocks/>
              </p:cNvGrpSpPr>
              <p:nvPr/>
            </p:nvGrpSpPr>
            <p:grpSpPr bwMode="auto">
              <a:xfrm>
                <a:off x="2448" y="2016"/>
                <a:ext cx="384" cy="173"/>
                <a:chOff x="1152" y="432"/>
                <a:chExt cx="384" cy="173"/>
              </a:xfrm>
            </p:grpSpPr>
            <p:sp>
              <p:nvSpPr>
                <p:cNvPr id="28016" name="Text Box 1392"/>
                <p:cNvSpPr txBox="1">
                  <a:spLocks noChangeArrowheads="1"/>
                </p:cNvSpPr>
                <p:nvPr/>
              </p:nvSpPr>
              <p:spPr bwMode="auto">
                <a:xfrm>
                  <a:off x="1152"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8017" name="Text Box 1393"/>
                <p:cNvSpPr txBox="1">
                  <a:spLocks noChangeArrowheads="1"/>
                </p:cNvSpPr>
                <p:nvPr/>
              </p:nvSpPr>
              <p:spPr bwMode="auto">
                <a:xfrm>
                  <a:off x="1248"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8018" name="Text Box 1394"/>
                <p:cNvSpPr txBox="1">
                  <a:spLocks noChangeArrowheads="1"/>
                </p:cNvSpPr>
                <p:nvPr/>
              </p:nvSpPr>
              <p:spPr bwMode="auto">
                <a:xfrm>
                  <a:off x="1344"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D</a:t>
                  </a:r>
                  <a:endParaRPr lang="en-US" sz="2000"/>
                </a:p>
              </p:txBody>
            </p:sp>
            <p:sp>
              <p:nvSpPr>
                <p:cNvPr id="28019" name="Text Box 1395"/>
                <p:cNvSpPr txBox="1">
                  <a:spLocks noChangeArrowheads="1"/>
                </p:cNvSpPr>
                <p:nvPr/>
              </p:nvSpPr>
              <p:spPr bwMode="auto">
                <a:xfrm>
                  <a:off x="1440"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grpSp>
          <p:sp>
            <p:nvSpPr>
              <p:cNvPr id="28020" name="Line 1396"/>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nvGrpSpPr>
              <p:cNvPr id="28021" name="Group 1397"/>
              <p:cNvGrpSpPr>
                <a:grpSpLocks/>
              </p:cNvGrpSpPr>
              <p:nvPr/>
            </p:nvGrpSpPr>
            <p:grpSpPr bwMode="auto">
              <a:xfrm>
                <a:off x="2448" y="2112"/>
                <a:ext cx="384" cy="173"/>
                <a:chOff x="1152" y="432"/>
                <a:chExt cx="384" cy="173"/>
              </a:xfrm>
            </p:grpSpPr>
            <p:sp>
              <p:nvSpPr>
                <p:cNvPr id="28022" name="Text Box 1398"/>
                <p:cNvSpPr txBox="1">
                  <a:spLocks noChangeArrowheads="1"/>
                </p:cNvSpPr>
                <p:nvPr/>
              </p:nvSpPr>
              <p:spPr bwMode="auto">
                <a:xfrm>
                  <a:off x="1152"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F</a:t>
                  </a:r>
                  <a:endParaRPr lang="en-US" sz="2000"/>
                </a:p>
              </p:txBody>
            </p:sp>
            <p:sp>
              <p:nvSpPr>
                <p:cNvPr id="28023" name="Text Box 1399"/>
                <p:cNvSpPr txBox="1">
                  <a:spLocks noChangeArrowheads="1"/>
                </p:cNvSpPr>
                <p:nvPr/>
              </p:nvSpPr>
              <p:spPr bwMode="auto">
                <a:xfrm>
                  <a:off x="1248"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W</a:t>
                  </a:r>
                  <a:endParaRPr lang="en-US" sz="2000"/>
                </a:p>
              </p:txBody>
            </p:sp>
            <p:sp>
              <p:nvSpPr>
                <p:cNvPr id="28024" name="Text Box 1400"/>
                <p:cNvSpPr txBox="1">
                  <a:spLocks noChangeArrowheads="1"/>
                </p:cNvSpPr>
                <p:nvPr/>
              </p:nvSpPr>
              <p:spPr bwMode="auto">
                <a:xfrm>
                  <a:off x="1344" y="432"/>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sz="2000"/>
                </a:p>
              </p:txBody>
            </p:sp>
            <p:sp>
              <p:nvSpPr>
                <p:cNvPr id="28025" name="Text Box 1401"/>
                <p:cNvSpPr txBox="1">
                  <a:spLocks noChangeArrowheads="1"/>
                </p:cNvSpPr>
                <p:nvPr/>
              </p:nvSpPr>
              <p:spPr bwMode="auto">
                <a:xfrm>
                  <a:off x="1440" y="432"/>
                  <a:ext cx="9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50"/>
                    <a:t>C</a:t>
                  </a:r>
                  <a:endParaRPr lang="en-US" sz="2000"/>
                </a:p>
              </p:txBody>
            </p:sp>
          </p:grpSp>
        </p:grpSp>
        <p:grpSp>
          <p:nvGrpSpPr>
            <p:cNvPr id="28026" name="Group 1402"/>
            <p:cNvGrpSpPr>
              <a:grpSpLocks/>
            </p:cNvGrpSpPr>
            <p:nvPr/>
          </p:nvGrpSpPr>
          <p:grpSpPr bwMode="auto">
            <a:xfrm>
              <a:off x="2112" y="2928"/>
              <a:ext cx="336" cy="144"/>
              <a:chOff x="2208" y="288"/>
              <a:chExt cx="1152" cy="240"/>
            </a:xfrm>
          </p:grpSpPr>
          <p:sp>
            <p:nvSpPr>
              <p:cNvPr id="28027" name="Line 1403"/>
              <p:cNvSpPr>
                <a:spLocks noChangeShapeType="1"/>
              </p:cNvSpPr>
              <p:nvPr/>
            </p:nvSpPr>
            <p:spPr bwMode="auto">
              <a:xfrm flipH="1">
                <a:off x="2208"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8028" name="Line 1404"/>
              <p:cNvSpPr>
                <a:spLocks noChangeShapeType="1"/>
              </p:cNvSpPr>
              <p:nvPr/>
            </p:nvSpPr>
            <p:spPr bwMode="auto">
              <a:xfrm>
                <a:off x="2880" y="288"/>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sp>
          <p:nvSpPr>
            <p:cNvPr id="28029" name="AutoShape 1405"/>
            <p:cNvSpPr>
              <a:spLocks noChangeArrowheads="1"/>
            </p:cNvSpPr>
            <p:nvPr/>
          </p:nvSpPr>
          <p:spPr bwMode="auto">
            <a:xfrm>
              <a:off x="1706" y="3110"/>
              <a:ext cx="480" cy="240"/>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8030" name="Rectangle 1406"/>
            <p:cNvSpPr>
              <a:spLocks noChangeArrowheads="1"/>
            </p:cNvSpPr>
            <p:nvPr/>
          </p:nvSpPr>
          <p:spPr bwMode="auto">
            <a:xfrm>
              <a:off x="2315" y="3101"/>
              <a:ext cx="440" cy="254"/>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grpSp>
      <p:sp>
        <p:nvSpPr>
          <p:cNvPr id="28031" name="Oval 1407"/>
          <p:cNvSpPr>
            <a:spLocks noChangeArrowheads="1"/>
          </p:cNvSpPr>
          <p:nvPr/>
        </p:nvSpPr>
        <p:spPr bwMode="auto">
          <a:xfrm>
            <a:off x="5746752" y="6135689"/>
            <a:ext cx="1960033" cy="592137"/>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8032" name="AutoShape 1408"/>
          <p:cNvSpPr>
            <a:spLocks noChangeArrowheads="1"/>
          </p:cNvSpPr>
          <p:nvPr/>
        </p:nvSpPr>
        <p:spPr bwMode="auto">
          <a:xfrm>
            <a:off x="7869767" y="6178551"/>
            <a:ext cx="2307167" cy="506413"/>
          </a:xfrm>
          <a:prstGeom prst="flowChartPreparation">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400"/>
          </a:p>
        </p:txBody>
      </p:sp>
      <p:sp>
        <p:nvSpPr>
          <p:cNvPr id="28033" name="Rectangle 1409"/>
          <p:cNvSpPr>
            <a:spLocks noChangeArrowheads="1"/>
          </p:cNvSpPr>
          <p:nvPr/>
        </p:nvSpPr>
        <p:spPr bwMode="auto">
          <a:xfrm>
            <a:off x="10420351" y="6178551"/>
            <a:ext cx="1513416" cy="504825"/>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p>
        </p:txBody>
      </p:sp>
      <p:sp>
        <p:nvSpPr>
          <p:cNvPr id="28034" name="Text Box 1410"/>
          <p:cNvSpPr txBox="1">
            <a:spLocks noChangeArrowheads="1"/>
          </p:cNvSpPr>
          <p:nvPr/>
        </p:nvSpPr>
        <p:spPr bwMode="auto">
          <a:xfrm>
            <a:off x="10373784" y="6248401"/>
            <a:ext cx="12568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Goal State</a:t>
            </a:r>
          </a:p>
        </p:txBody>
      </p:sp>
      <p:sp>
        <p:nvSpPr>
          <p:cNvPr id="28035" name="Text Box 1411"/>
          <p:cNvSpPr txBox="1">
            <a:spLocks noChangeArrowheads="1"/>
          </p:cNvSpPr>
          <p:nvPr/>
        </p:nvSpPr>
        <p:spPr bwMode="auto">
          <a:xfrm>
            <a:off x="8015818" y="6248400"/>
            <a:ext cx="2099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Repeated State</a:t>
            </a:r>
          </a:p>
        </p:txBody>
      </p:sp>
      <p:sp>
        <p:nvSpPr>
          <p:cNvPr id="28036" name="Text Box 1412"/>
          <p:cNvSpPr txBox="1">
            <a:spLocks noChangeArrowheads="1"/>
          </p:cNvSpPr>
          <p:nvPr/>
        </p:nvSpPr>
        <p:spPr bwMode="auto">
          <a:xfrm>
            <a:off x="5844117" y="6248401"/>
            <a:ext cx="13867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Illegal State</a:t>
            </a:r>
          </a:p>
        </p:txBody>
      </p:sp>
      <p:sp>
        <p:nvSpPr>
          <p:cNvPr id="28037" name="Text Box 1413"/>
          <p:cNvSpPr txBox="1">
            <a:spLocks noChangeArrowheads="1"/>
          </p:cNvSpPr>
          <p:nvPr/>
        </p:nvSpPr>
        <p:spPr bwMode="auto">
          <a:xfrm>
            <a:off x="205317" y="6173788"/>
            <a:ext cx="528108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t>Search Tree for “Farmer, Wolf, Duck, Corn”</a:t>
            </a:r>
            <a:endParaRPr lang="en-US" b="1" dirty="0"/>
          </a:p>
        </p:txBody>
      </p:sp>
      <p:sp>
        <p:nvSpPr>
          <p:cNvPr id="2" name="Title 1"/>
          <p:cNvSpPr>
            <a:spLocks noGrp="1"/>
          </p:cNvSpPr>
          <p:nvPr>
            <p:ph type="title"/>
          </p:nvPr>
        </p:nvSpPr>
        <p:spPr>
          <a:xfrm>
            <a:off x="918134" y="817476"/>
            <a:ext cx="10515600" cy="1182688"/>
          </a:xfrm>
        </p:spPr>
        <p:txBody>
          <a:bodyPr>
            <a:normAutofit/>
          </a:bodyPr>
          <a:lstStyle/>
          <a:p>
            <a:endParaRPr lang="en-US" sz="4800"/>
          </a:p>
        </p:txBody>
      </p:sp>
      <p:sp>
        <p:nvSpPr>
          <p:cNvPr id="3" name="Content Placeholder 2"/>
          <p:cNvSpPr>
            <a:spLocks noGrp="1"/>
          </p:cNvSpPr>
          <p:nvPr>
            <p:ph idx="1"/>
          </p:nvPr>
        </p:nvSpPr>
        <p:spPr/>
        <p:txBody>
          <a:bodyPr>
            <a:normAutofit/>
          </a:bodyPr>
          <a:lstStyle/>
          <a:p>
            <a:endParaRPr lang="en-US" sz="3200"/>
          </a:p>
        </p:txBody>
      </p:sp>
    </p:spTree>
    <p:extLst>
      <p:ext uri="{BB962C8B-B14F-4D97-AF65-F5344CB8AC3E}">
        <p14:creationId xmlns:p14="http://schemas.microsoft.com/office/powerpoint/2010/main" val="2787784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1485900" y="565151"/>
            <a:ext cx="812800" cy="428625"/>
            <a:chOff x="1152" y="432"/>
            <a:chExt cx="384" cy="270"/>
          </a:xfrm>
        </p:grpSpPr>
        <p:grpSp>
          <p:nvGrpSpPr>
            <p:cNvPr id="66563" name="Group 3"/>
            <p:cNvGrpSpPr>
              <a:grpSpLocks/>
            </p:cNvGrpSpPr>
            <p:nvPr/>
          </p:nvGrpSpPr>
          <p:grpSpPr bwMode="auto">
            <a:xfrm>
              <a:off x="1152" y="432"/>
              <a:ext cx="384" cy="96"/>
              <a:chOff x="1152" y="432"/>
              <a:chExt cx="384" cy="96"/>
            </a:xfrm>
          </p:grpSpPr>
          <p:sp>
            <p:nvSpPr>
              <p:cNvPr id="66564" name="Text Box 4"/>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565" name="Text Box 5"/>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566" name="Text Box 6"/>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567" name="Text Box 7"/>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nvGrpSpPr>
            <p:cNvPr id="66568" name="Group 8"/>
            <p:cNvGrpSpPr>
              <a:grpSpLocks/>
            </p:cNvGrpSpPr>
            <p:nvPr/>
          </p:nvGrpSpPr>
          <p:grpSpPr bwMode="auto">
            <a:xfrm>
              <a:off x="1152" y="528"/>
              <a:ext cx="384" cy="174"/>
              <a:chOff x="1152" y="432"/>
              <a:chExt cx="384" cy="174"/>
            </a:xfrm>
          </p:grpSpPr>
          <p:sp>
            <p:nvSpPr>
              <p:cNvPr id="66569" name="Text Box 9"/>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570" name="Text Box 10"/>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571" name="Text Box 11"/>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572" name="Text Box 12"/>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66573" name="Line 13"/>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66574" name="Group 14"/>
          <p:cNvGrpSpPr>
            <a:grpSpLocks/>
          </p:cNvGrpSpPr>
          <p:nvPr/>
        </p:nvGrpSpPr>
        <p:grpSpPr bwMode="auto">
          <a:xfrm>
            <a:off x="3416300" y="1250951"/>
            <a:ext cx="812800" cy="428625"/>
            <a:chOff x="1152" y="432"/>
            <a:chExt cx="384" cy="270"/>
          </a:xfrm>
        </p:grpSpPr>
        <p:grpSp>
          <p:nvGrpSpPr>
            <p:cNvPr id="66575" name="Group 15"/>
            <p:cNvGrpSpPr>
              <a:grpSpLocks/>
            </p:cNvGrpSpPr>
            <p:nvPr/>
          </p:nvGrpSpPr>
          <p:grpSpPr bwMode="auto">
            <a:xfrm>
              <a:off x="1152" y="432"/>
              <a:ext cx="384" cy="174"/>
              <a:chOff x="1152" y="432"/>
              <a:chExt cx="384" cy="174"/>
            </a:xfrm>
          </p:grpSpPr>
          <p:sp>
            <p:nvSpPr>
              <p:cNvPr id="66576" name="Text Box 16"/>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577" name="Text Box 17"/>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578" name="Text Box 18"/>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579" name="Text Box 19"/>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nvGrpSpPr>
            <p:cNvPr id="66580" name="Group 20"/>
            <p:cNvGrpSpPr>
              <a:grpSpLocks/>
            </p:cNvGrpSpPr>
            <p:nvPr/>
          </p:nvGrpSpPr>
          <p:grpSpPr bwMode="auto">
            <a:xfrm>
              <a:off x="1152" y="528"/>
              <a:ext cx="384" cy="174"/>
              <a:chOff x="1152" y="432"/>
              <a:chExt cx="384" cy="174"/>
            </a:xfrm>
          </p:grpSpPr>
          <p:sp>
            <p:nvSpPr>
              <p:cNvPr id="66581" name="Text Box 21"/>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582" name="Text Box 22"/>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583" name="Text Box 23"/>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584" name="Text Box 24"/>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66585" name="Line 25"/>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66586" name="Line 26"/>
          <p:cNvSpPr>
            <a:spLocks noChangeShapeType="1"/>
          </p:cNvSpPr>
          <p:nvPr/>
        </p:nvSpPr>
        <p:spPr bwMode="auto">
          <a:xfrm>
            <a:off x="2095500" y="869950"/>
            <a:ext cx="1016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587" name="Group 27"/>
          <p:cNvGrpSpPr>
            <a:grpSpLocks/>
          </p:cNvGrpSpPr>
          <p:nvPr/>
        </p:nvGrpSpPr>
        <p:grpSpPr bwMode="auto">
          <a:xfrm>
            <a:off x="1485900" y="1936751"/>
            <a:ext cx="812800" cy="428625"/>
            <a:chOff x="2448" y="2016"/>
            <a:chExt cx="384" cy="270"/>
          </a:xfrm>
        </p:grpSpPr>
        <p:grpSp>
          <p:nvGrpSpPr>
            <p:cNvPr id="66588" name="Group 28"/>
            <p:cNvGrpSpPr>
              <a:grpSpLocks/>
            </p:cNvGrpSpPr>
            <p:nvPr/>
          </p:nvGrpSpPr>
          <p:grpSpPr bwMode="auto">
            <a:xfrm>
              <a:off x="2448" y="2016"/>
              <a:ext cx="384" cy="174"/>
              <a:chOff x="1152" y="432"/>
              <a:chExt cx="384" cy="174"/>
            </a:xfrm>
          </p:grpSpPr>
          <p:sp>
            <p:nvSpPr>
              <p:cNvPr id="66589" name="Text Box 29"/>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590" name="Text Box 30"/>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591" name="Text Box 31"/>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592" name="Text Box 32"/>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66593" name="Line 33"/>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594" name="Group 34"/>
            <p:cNvGrpSpPr>
              <a:grpSpLocks/>
            </p:cNvGrpSpPr>
            <p:nvPr/>
          </p:nvGrpSpPr>
          <p:grpSpPr bwMode="auto">
            <a:xfrm>
              <a:off x="2448" y="2112"/>
              <a:ext cx="384" cy="174"/>
              <a:chOff x="1152" y="432"/>
              <a:chExt cx="384" cy="174"/>
            </a:xfrm>
          </p:grpSpPr>
          <p:sp>
            <p:nvSpPr>
              <p:cNvPr id="66595" name="Text Box 35"/>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596" name="Text Box 36"/>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597" name="Text Box 37"/>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598" name="Text Box 38"/>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sp>
        <p:nvSpPr>
          <p:cNvPr id="66599" name="Line 39"/>
          <p:cNvSpPr>
            <a:spLocks noChangeShapeType="1"/>
          </p:cNvSpPr>
          <p:nvPr/>
        </p:nvSpPr>
        <p:spPr bwMode="auto">
          <a:xfrm flipH="1">
            <a:off x="2400301" y="1631950"/>
            <a:ext cx="988484"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600" name="Group 40"/>
          <p:cNvGrpSpPr>
            <a:grpSpLocks/>
          </p:cNvGrpSpPr>
          <p:nvPr/>
        </p:nvGrpSpPr>
        <p:grpSpPr bwMode="auto">
          <a:xfrm>
            <a:off x="1485900" y="2622551"/>
            <a:ext cx="812800" cy="428625"/>
            <a:chOff x="2448" y="2016"/>
            <a:chExt cx="384" cy="270"/>
          </a:xfrm>
        </p:grpSpPr>
        <p:grpSp>
          <p:nvGrpSpPr>
            <p:cNvPr id="66601" name="Group 41"/>
            <p:cNvGrpSpPr>
              <a:grpSpLocks/>
            </p:cNvGrpSpPr>
            <p:nvPr/>
          </p:nvGrpSpPr>
          <p:grpSpPr bwMode="auto">
            <a:xfrm>
              <a:off x="2448" y="2016"/>
              <a:ext cx="384" cy="174"/>
              <a:chOff x="1152" y="432"/>
              <a:chExt cx="384" cy="174"/>
            </a:xfrm>
          </p:grpSpPr>
          <p:sp>
            <p:nvSpPr>
              <p:cNvPr id="66602" name="Text Box 42"/>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03" name="Text Box 43"/>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04" name="Text Box 44"/>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05" name="Text Box 45"/>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66606" name="Line 46"/>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607" name="Group 47"/>
            <p:cNvGrpSpPr>
              <a:grpSpLocks/>
            </p:cNvGrpSpPr>
            <p:nvPr/>
          </p:nvGrpSpPr>
          <p:grpSpPr bwMode="auto">
            <a:xfrm>
              <a:off x="2448" y="2112"/>
              <a:ext cx="384" cy="174"/>
              <a:chOff x="1152" y="432"/>
              <a:chExt cx="384" cy="174"/>
            </a:xfrm>
          </p:grpSpPr>
          <p:sp>
            <p:nvSpPr>
              <p:cNvPr id="66608" name="Text Box 48"/>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609" name="Text Box 49"/>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610" name="Text Box 50"/>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611" name="Text Box 51"/>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sp>
        <p:nvSpPr>
          <p:cNvPr id="66612" name="Line 52"/>
          <p:cNvSpPr>
            <a:spLocks noChangeShapeType="1"/>
          </p:cNvSpPr>
          <p:nvPr/>
        </p:nvSpPr>
        <p:spPr bwMode="auto">
          <a:xfrm>
            <a:off x="1892300" y="231775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613" name="Group 53"/>
          <p:cNvGrpSpPr>
            <a:grpSpLocks/>
          </p:cNvGrpSpPr>
          <p:nvPr/>
        </p:nvGrpSpPr>
        <p:grpSpPr bwMode="auto">
          <a:xfrm>
            <a:off x="215900" y="3308351"/>
            <a:ext cx="812800" cy="428625"/>
            <a:chOff x="2448" y="2016"/>
            <a:chExt cx="384" cy="270"/>
          </a:xfrm>
        </p:grpSpPr>
        <p:grpSp>
          <p:nvGrpSpPr>
            <p:cNvPr id="66614" name="Group 54"/>
            <p:cNvGrpSpPr>
              <a:grpSpLocks/>
            </p:cNvGrpSpPr>
            <p:nvPr/>
          </p:nvGrpSpPr>
          <p:grpSpPr bwMode="auto">
            <a:xfrm>
              <a:off x="2448" y="2016"/>
              <a:ext cx="384" cy="174"/>
              <a:chOff x="1152" y="432"/>
              <a:chExt cx="384" cy="174"/>
            </a:xfrm>
          </p:grpSpPr>
          <p:sp>
            <p:nvSpPr>
              <p:cNvPr id="66615" name="Text Box 55"/>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616" name="Text Box 56"/>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17" name="Text Box 57"/>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618" name="Text Box 58"/>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66619" name="Line 59"/>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620" name="Group 60"/>
            <p:cNvGrpSpPr>
              <a:grpSpLocks/>
            </p:cNvGrpSpPr>
            <p:nvPr/>
          </p:nvGrpSpPr>
          <p:grpSpPr bwMode="auto">
            <a:xfrm>
              <a:off x="2448" y="2112"/>
              <a:ext cx="384" cy="174"/>
              <a:chOff x="1152" y="432"/>
              <a:chExt cx="384" cy="174"/>
            </a:xfrm>
          </p:grpSpPr>
          <p:sp>
            <p:nvSpPr>
              <p:cNvPr id="66621" name="Text Box 61"/>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22" name="Text Box 62"/>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623" name="Text Box 63"/>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24" name="Text Box 64"/>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sp>
        <p:nvSpPr>
          <p:cNvPr id="66625" name="Line 65"/>
          <p:cNvSpPr>
            <a:spLocks noChangeShapeType="1"/>
          </p:cNvSpPr>
          <p:nvPr/>
        </p:nvSpPr>
        <p:spPr bwMode="auto">
          <a:xfrm flipH="1">
            <a:off x="774700" y="3003550"/>
            <a:ext cx="812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626" name="Group 66"/>
          <p:cNvGrpSpPr>
            <a:grpSpLocks/>
          </p:cNvGrpSpPr>
          <p:nvPr/>
        </p:nvGrpSpPr>
        <p:grpSpPr bwMode="auto">
          <a:xfrm>
            <a:off x="1790700" y="3994151"/>
            <a:ext cx="812800" cy="428625"/>
            <a:chOff x="2448" y="2016"/>
            <a:chExt cx="384" cy="270"/>
          </a:xfrm>
        </p:grpSpPr>
        <p:grpSp>
          <p:nvGrpSpPr>
            <p:cNvPr id="66627" name="Group 67"/>
            <p:cNvGrpSpPr>
              <a:grpSpLocks/>
            </p:cNvGrpSpPr>
            <p:nvPr/>
          </p:nvGrpSpPr>
          <p:grpSpPr bwMode="auto">
            <a:xfrm>
              <a:off x="2448" y="2016"/>
              <a:ext cx="384" cy="174"/>
              <a:chOff x="1152" y="432"/>
              <a:chExt cx="384" cy="174"/>
            </a:xfrm>
          </p:grpSpPr>
          <p:sp>
            <p:nvSpPr>
              <p:cNvPr id="66628" name="Text Box 68"/>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29" name="Text Box 69"/>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30" name="Text Box 70"/>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631" name="Text Box 71"/>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66632" name="Line 72"/>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633" name="Group 73"/>
            <p:cNvGrpSpPr>
              <a:grpSpLocks/>
            </p:cNvGrpSpPr>
            <p:nvPr/>
          </p:nvGrpSpPr>
          <p:grpSpPr bwMode="auto">
            <a:xfrm>
              <a:off x="2448" y="2112"/>
              <a:ext cx="384" cy="174"/>
              <a:chOff x="1152" y="432"/>
              <a:chExt cx="384" cy="174"/>
            </a:xfrm>
          </p:grpSpPr>
          <p:sp>
            <p:nvSpPr>
              <p:cNvPr id="66634" name="Text Box 74"/>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635" name="Text Box 75"/>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636" name="Text Box 76"/>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37" name="Text Box 77"/>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sp>
        <p:nvSpPr>
          <p:cNvPr id="66638" name="Line 78"/>
          <p:cNvSpPr>
            <a:spLocks noChangeShapeType="1"/>
          </p:cNvSpPr>
          <p:nvPr/>
        </p:nvSpPr>
        <p:spPr bwMode="auto">
          <a:xfrm>
            <a:off x="656167" y="3689350"/>
            <a:ext cx="931333"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6639" name="Line 79"/>
          <p:cNvSpPr>
            <a:spLocks noChangeShapeType="1"/>
          </p:cNvSpPr>
          <p:nvPr/>
        </p:nvSpPr>
        <p:spPr bwMode="auto">
          <a:xfrm flipH="1">
            <a:off x="1384300" y="4375150"/>
            <a:ext cx="592667"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640" name="Group 80"/>
          <p:cNvGrpSpPr>
            <a:grpSpLocks/>
          </p:cNvGrpSpPr>
          <p:nvPr/>
        </p:nvGrpSpPr>
        <p:grpSpPr bwMode="auto">
          <a:xfrm>
            <a:off x="571500" y="4679951"/>
            <a:ext cx="812800" cy="428625"/>
            <a:chOff x="2448" y="2016"/>
            <a:chExt cx="384" cy="270"/>
          </a:xfrm>
        </p:grpSpPr>
        <p:grpSp>
          <p:nvGrpSpPr>
            <p:cNvPr id="66641" name="Group 81"/>
            <p:cNvGrpSpPr>
              <a:grpSpLocks/>
            </p:cNvGrpSpPr>
            <p:nvPr/>
          </p:nvGrpSpPr>
          <p:grpSpPr bwMode="auto">
            <a:xfrm>
              <a:off x="2448" y="2016"/>
              <a:ext cx="384" cy="174"/>
              <a:chOff x="1152" y="432"/>
              <a:chExt cx="384" cy="174"/>
            </a:xfrm>
          </p:grpSpPr>
          <p:sp>
            <p:nvSpPr>
              <p:cNvPr id="66642" name="Text Box 82"/>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643" name="Text Box 83"/>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44" name="Text Box 84"/>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645" name="Text Box 85"/>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66646" name="Line 86"/>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647" name="Group 87"/>
            <p:cNvGrpSpPr>
              <a:grpSpLocks/>
            </p:cNvGrpSpPr>
            <p:nvPr/>
          </p:nvGrpSpPr>
          <p:grpSpPr bwMode="auto">
            <a:xfrm>
              <a:off x="2448" y="2112"/>
              <a:ext cx="384" cy="174"/>
              <a:chOff x="1152" y="432"/>
              <a:chExt cx="384" cy="174"/>
            </a:xfrm>
          </p:grpSpPr>
          <p:sp>
            <p:nvSpPr>
              <p:cNvPr id="66648" name="Text Box 88"/>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49" name="Text Box 89"/>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650" name="Text Box 90"/>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51" name="Text Box 91"/>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grpSp>
        <p:nvGrpSpPr>
          <p:cNvPr id="66652" name="Group 92"/>
          <p:cNvGrpSpPr>
            <a:grpSpLocks/>
          </p:cNvGrpSpPr>
          <p:nvPr/>
        </p:nvGrpSpPr>
        <p:grpSpPr bwMode="auto">
          <a:xfrm>
            <a:off x="977900" y="5365751"/>
            <a:ext cx="812800" cy="304800"/>
            <a:chOff x="2448" y="2016"/>
            <a:chExt cx="384" cy="192"/>
          </a:xfrm>
        </p:grpSpPr>
        <p:grpSp>
          <p:nvGrpSpPr>
            <p:cNvPr id="66653" name="Group 93"/>
            <p:cNvGrpSpPr>
              <a:grpSpLocks/>
            </p:cNvGrpSpPr>
            <p:nvPr/>
          </p:nvGrpSpPr>
          <p:grpSpPr bwMode="auto">
            <a:xfrm>
              <a:off x="2448" y="2016"/>
              <a:ext cx="384" cy="174"/>
              <a:chOff x="1152" y="432"/>
              <a:chExt cx="384" cy="174"/>
            </a:xfrm>
          </p:grpSpPr>
          <p:sp>
            <p:nvSpPr>
              <p:cNvPr id="66654" name="Text Box 94"/>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55" name="Text Box 95"/>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56" name="Text Box 96"/>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57" name="Text Box 97"/>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66658" name="Line 98"/>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659" name="Group 99"/>
            <p:cNvGrpSpPr>
              <a:grpSpLocks/>
            </p:cNvGrpSpPr>
            <p:nvPr/>
          </p:nvGrpSpPr>
          <p:grpSpPr bwMode="auto">
            <a:xfrm>
              <a:off x="2448" y="2112"/>
              <a:ext cx="384" cy="96"/>
              <a:chOff x="1152" y="432"/>
              <a:chExt cx="384" cy="96"/>
            </a:xfrm>
          </p:grpSpPr>
          <p:sp>
            <p:nvSpPr>
              <p:cNvPr id="66660" name="Text Box 100"/>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661" name="Text Box 101"/>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662" name="Text Box 102"/>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663" name="Text Box 103"/>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sp>
        <p:nvSpPr>
          <p:cNvPr id="66664" name="Line 104"/>
          <p:cNvSpPr>
            <a:spLocks noChangeShapeType="1"/>
          </p:cNvSpPr>
          <p:nvPr/>
        </p:nvSpPr>
        <p:spPr bwMode="auto">
          <a:xfrm>
            <a:off x="884767" y="5060950"/>
            <a:ext cx="296333"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665" name="Group 105"/>
          <p:cNvGrpSpPr>
            <a:grpSpLocks/>
          </p:cNvGrpSpPr>
          <p:nvPr/>
        </p:nvGrpSpPr>
        <p:grpSpPr bwMode="auto">
          <a:xfrm>
            <a:off x="5234518" y="465139"/>
            <a:ext cx="1312333" cy="5489575"/>
            <a:chOff x="2473" y="293"/>
            <a:chExt cx="620" cy="3458"/>
          </a:xfrm>
        </p:grpSpPr>
        <p:sp>
          <p:nvSpPr>
            <p:cNvPr id="66666" name="Rectangle 106"/>
            <p:cNvSpPr>
              <a:spLocks noChangeArrowheads="1"/>
            </p:cNvSpPr>
            <p:nvPr/>
          </p:nvSpPr>
          <p:spPr bwMode="auto">
            <a:xfrm>
              <a:off x="2473" y="293"/>
              <a:ext cx="620" cy="345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667" name="Group 107"/>
            <p:cNvGrpSpPr>
              <a:grpSpLocks/>
            </p:cNvGrpSpPr>
            <p:nvPr/>
          </p:nvGrpSpPr>
          <p:grpSpPr bwMode="auto">
            <a:xfrm>
              <a:off x="2628" y="393"/>
              <a:ext cx="384" cy="270"/>
              <a:chOff x="1152" y="432"/>
              <a:chExt cx="384" cy="270"/>
            </a:xfrm>
          </p:grpSpPr>
          <p:grpSp>
            <p:nvGrpSpPr>
              <p:cNvPr id="66668" name="Group 108"/>
              <p:cNvGrpSpPr>
                <a:grpSpLocks/>
              </p:cNvGrpSpPr>
              <p:nvPr/>
            </p:nvGrpSpPr>
            <p:grpSpPr bwMode="auto">
              <a:xfrm>
                <a:off x="1152" y="432"/>
                <a:ext cx="384" cy="96"/>
                <a:chOff x="1152" y="432"/>
                <a:chExt cx="384" cy="96"/>
              </a:xfrm>
            </p:grpSpPr>
            <p:sp>
              <p:nvSpPr>
                <p:cNvPr id="66669" name="Text Box 109"/>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670" name="Text Box 110"/>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671" name="Text Box 111"/>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672" name="Text Box 112"/>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nvGrpSpPr>
              <p:cNvPr id="66673" name="Group 113"/>
              <p:cNvGrpSpPr>
                <a:grpSpLocks/>
              </p:cNvGrpSpPr>
              <p:nvPr/>
            </p:nvGrpSpPr>
            <p:grpSpPr bwMode="auto">
              <a:xfrm>
                <a:off x="1152" y="528"/>
                <a:ext cx="384" cy="174"/>
                <a:chOff x="1152" y="432"/>
                <a:chExt cx="384" cy="174"/>
              </a:xfrm>
            </p:grpSpPr>
            <p:sp>
              <p:nvSpPr>
                <p:cNvPr id="66674" name="Text Box 114"/>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75" name="Text Box 115"/>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76" name="Text Box 116"/>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77" name="Text Box 117"/>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66678" name="Line 118"/>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66679" name="Group 119"/>
            <p:cNvGrpSpPr>
              <a:grpSpLocks/>
            </p:cNvGrpSpPr>
            <p:nvPr/>
          </p:nvGrpSpPr>
          <p:grpSpPr bwMode="auto">
            <a:xfrm>
              <a:off x="2628" y="825"/>
              <a:ext cx="384" cy="270"/>
              <a:chOff x="1152" y="432"/>
              <a:chExt cx="384" cy="270"/>
            </a:xfrm>
          </p:grpSpPr>
          <p:grpSp>
            <p:nvGrpSpPr>
              <p:cNvPr id="66680" name="Group 120"/>
              <p:cNvGrpSpPr>
                <a:grpSpLocks/>
              </p:cNvGrpSpPr>
              <p:nvPr/>
            </p:nvGrpSpPr>
            <p:grpSpPr bwMode="auto">
              <a:xfrm>
                <a:off x="1152" y="432"/>
                <a:ext cx="384" cy="174"/>
                <a:chOff x="1152" y="432"/>
                <a:chExt cx="384" cy="174"/>
              </a:xfrm>
            </p:grpSpPr>
            <p:sp>
              <p:nvSpPr>
                <p:cNvPr id="66681" name="Text Box 121"/>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82" name="Text Box 122"/>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683" name="Text Box 123"/>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84" name="Text Box 124"/>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nvGrpSpPr>
              <p:cNvPr id="66685" name="Group 125"/>
              <p:cNvGrpSpPr>
                <a:grpSpLocks/>
              </p:cNvGrpSpPr>
              <p:nvPr/>
            </p:nvGrpSpPr>
            <p:grpSpPr bwMode="auto">
              <a:xfrm>
                <a:off x="1152" y="528"/>
                <a:ext cx="384" cy="174"/>
                <a:chOff x="1152" y="432"/>
                <a:chExt cx="384" cy="174"/>
              </a:xfrm>
            </p:grpSpPr>
            <p:sp>
              <p:nvSpPr>
                <p:cNvPr id="66686" name="Text Box 126"/>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687" name="Text Box 127"/>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88" name="Text Box 128"/>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689" name="Text Box 129"/>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66690" name="Line 130"/>
              <p:cNvSpPr>
                <a:spLocks noChangeShapeType="1"/>
              </p:cNvSpPr>
              <p:nvPr/>
            </p:nvSpPr>
            <p:spPr bwMode="auto">
              <a:xfrm>
                <a:off x="1152" y="5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66691" name="Group 131"/>
            <p:cNvGrpSpPr>
              <a:grpSpLocks/>
            </p:cNvGrpSpPr>
            <p:nvPr/>
          </p:nvGrpSpPr>
          <p:grpSpPr bwMode="auto">
            <a:xfrm>
              <a:off x="2628" y="1257"/>
              <a:ext cx="384" cy="270"/>
              <a:chOff x="2448" y="2016"/>
              <a:chExt cx="384" cy="270"/>
            </a:xfrm>
          </p:grpSpPr>
          <p:grpSp>
            <p:nvGrpSpPr>
              <p:cNvPr id="66692" name="Group 132"/>
              <p:cNvGrpSpPr>
                <a:grpSpLocks/>
              </p:cNvGrpSpPr>
              <p:nvPr/>
            </p:nvGrpSpPr>
            <p:grpSpPr bwMode="auto">
              <a:xfrm>
                <a:off x="2448" y="2016"/>
                <a:ext cx="384" cy="174"/>
                <a:chOff x="1152" y="432"/>
                <a:chExt cx="384" cy="174"/>
              </a:xfrm>
            </p:grpSpPr>
            <p:sp>
              <p:nvSpPr>
                <p:cNvPr id="66693" name="Text Box 133"/>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694" name="Text Box 134"/>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695" name="Text Box 135"/>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696" name="Text Box 136"/>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66697" name="Line 137"/>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698" name="Group 138"/>
              <p:cNvGrpSpPr>
                <a:grpSpLocks/>
              </p:cNvGrpSpPr>
              <p:nvPr/>
            </p:nvGrpSpPr>
            <p:grpSpPr bwMode="auto">
              <a:xfrm>
                <a:off x="2448" y="2112"/>
                <a:ext cx="384" cy="174"/>
                <a:chOff x="1152" y="432"/>
                <a:chExt cx="384" cy="174"/>
              </a:xfrm>
            </p:grpSpPr>
            <p:sp>
              <p:nvSpPr>
                <p:cNvPr id="66699" name="Text Box 139"/>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00" name="Text Box 140"/>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01" name="Text Box 141"/>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702" name="Text Box 142"/>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grpSp>
          <p:nvGrpSpPr>
            <p:cNvPr id="66703" name="Group 143"/>
            <p:cNvGrpSpPr>
              <a:grpSpLocks/>
            </p:cNvGrpSpPr>
            <p:nvPr/>
          </p:nvGrpSpPr>
          <p:grpSpPr bwMode="auto">
            <a:xfrm>
              <a:off x="2628" y="1689"/>
              <a:ext cx="384" cy="270"/>
              <a:chOff x="2448" y="2016"/>
              <a:chExt cx="384" cy="270"/>
            </a:xfrm>
          </p:grpSpPr>
          <p:grpSp>
            <p:nvGrpSpPr>
              <p:cNvPr id="66704" name="Group 144"/>
              <p:cNvGrpSpPr>
                <a:grpSpLocks/>
              </p:cNvGrpSpPr>
              <p:nvPr/>
            </p:nvGrpSpPr>
            <p:grpSpPr bwMode="auto">
              <a:xfrm>
                <a:off x="2448" y="2016"/>
                <a:ext cx="384" cy="174"/>
                <a:chOff x="1152" y="432"/>
                <a:chExt cx="384" cy="174"/>
              </a:xfrm>
            </p:grpSpPr>
            <p:sp>
              <p:nvSpPr>
                <p:cNvPr id="66705" name="Text Box 145"/>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06" name="Text Box 146"/>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07" name="Text Box 147"/>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08" name="Text Box 148"/>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66709" name="Line 149"/>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710" name="Group 150"/>
              <p:cNvGrpSpPr>
                <a:grpSpLocks/>
              </p:cNvGrpSpPr>
              <p:nvPr/>
            </p:nvGrpSpPr>
            <p:grpSpPr bwMode="auto">
              <a:xfrm>
                <a:off x="2448" y="2112"/>
                <a:ext cx="384" cy="174"/>
                <a:chOff x="1152" y="432"/>
                <a:chExt cx="384" cy="174"/>
              </a:xfrm>
            </p:grpSpPr>
            <p:sp>
              <p:nvSpPr>
                <p:cNvPr id="66711" name="Text Box 151"/>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712" name="Text Box 152"/>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713" name="Text Box 153"/>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714" name="Text Box 154"/>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grpSp>
          <p:nvGrpSpPr>
            <p:cNvPr id="66715" name="Group 155"/>
            <p:cNvGrpSpPr>
              <a:grpSpLocks/>
            </p:cNvGrpSpPr>
            <p:nvPr/>
          </p:nvGrpSpPr>
          <p:grpSpPr bwMode="auto">
            <a:xfrm>
              <a:off x="2628" y="2121"/>
              <a:ext cx="384" cy="270"/>
              <a:chOff x="2448" y="2016"/>
              <a:chExt cx="384" cy="270"/>
            </a:xfrm>
          </p:grpSpPr>
          <p:grpSp>
            <p:nvGrpSpPr>
              <p:cNvPr id="66716" name="Group 156"/>
              <p:cNvGrpSpPr>
                <a:grpSpLocks/>
              </p:cNvGrpSpPr>
              <p:nvPr/>
            </p:nvGrpSpPr>
            <p:grpSpPr bwMode="auto">
              <a:xfrm>
                <a:off x="2448" y="2016"/>
                <a:ext cx="384" cy="174"/>
                <a:chOff x="1152" y="432"/>
                <a:chExt cx="384" cy="174"/>
              </a:xfrm>
            </p:grpSpPr>
            <p:sp>
              <p:nvSpPr>
                <p:cNvPr id="66717" name="Text Box 157"/>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718" name="Text Box 158"/>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19" name="Text Box 159"/>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720" name="Text Box 160"/>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sp>
            <p:nvSpPr>
              <p:cNvPr id="66721" name="Line 161"/>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722" name="Group 162"/>
              <p:cNvGrpSpPr>
                <a:grpSpLocks/>
              </p:cNvGrpSpPr>
              <p:nvPr/>
            </p:nvGrpSpPr>
            <p:grpSpPr bwMode="auto">
              <a:xfrm>
                <a:off x="2448" y="2112"/>
                <a:ext cx="384" cy="174"/>
                <a:chOff x="1152" y="432"/>
                <a:chExt cx="384" cy="174"/>
              </a:xfrm>
            </p:grpSpPr>
            <p:sp>
              <p:nvSpPr>
                <p:cNvPr id="66723" name="Text Box 163"/>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24" name="Text Box 164"/>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725" name="Text Box 165"/>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26" name="Text Box 166"/>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grpSp>
        <p:grpSp>
          <p:nvGrpSpPr>
            <p:cNvPr id="66727" name="Group 167"/>
            <p:cNvGrpSpPr>
              <a:grpSpLocks/>
            </p:cNvGrpSpPr>
            <p:nvPr/>
          </p:nvGrpSpPr>
          <p:grpSpPr bwMode="auto">
            <a:xfrm>
              <a:off x="2628" y="2553"/>
              <a:ext cx="384" cy="270"/>
              <a:chOff x="2448" y="2016"/>
              <a:chExt cx="384" cy="270"/>
            </a:xfrm>
          </p:grpSpPr>
          <p:grpSp>
            <p:nvGrpSpPr>
              <p:cNvPr id="66728" name="Group 168"/>
              <p:cNvGrpSpPr>
                <a:grpSpLocks/>
              </p:cNvGrpSpPr>
              <p:nvPr/>
            </p:nvGrpSpPr>
            <p:grpSpPr bwMode="auto">
              <a:xfrm>
                <a:off x="2448" y="2016"/>
                <a:ext cx="384" cy="174"/>
                <a:chOff x="1152" y="432"/>
                <a:chExt cx="384" cy="174"/>
              </a:xfrm>
            </p:grpSpPr>
            <p:sp>
              <p:nvSpPr>
                <p:cNvPr id="66729" name="Text Box 169"/>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30" name="Text Box 170"/>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31" name="Text Box 171"/>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732" name="Text Box 172"/>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66733" name="Line 173"/>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734" name="Group 174"/>
              <p:cNvGrpSpPr>
                <a:grpSpLocks/>
              </p:cNvGrpSpPr>
              <p:nvPr/>
            </p:nvGrpSpPr>
            <p:grpSpPr bwMode="auto">
              <a:xfrm>
                <a:off x="2448" y="2112"/>
                <a:ext cx="384" cy="174"/>
                <a:chOff x="1152" y="432"/>
                <a:chExt cx="384" cy="174"/>
              </a:xfrm>
            </p:grpSpPr>
            <p:sp>
              <p:nvSpPr>
                <p:cNvPr id="66735" name="Text Box 175"/>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736" name="Text Box 176"/>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737" name="Text Box 177"/>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38" name="Text Box 178"/>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grpSp>
          <p:nvGrpSpPr>
            <p:cNvPr id="66739" name="Group 179"/>
            <p:cNvGrpSpPr>
              <a:grpSpLocks/>
            </p:cNvGrpSpPr>
            <p:nvPr/>
          </p:nvGrpSpPr>
          <p:grpSpPr bwMode="auto">
            <a:xfrm>
              <a:off x="2628" y="2985"/>
              <a:ext cx="384" cy="270"/>
              <a:chOff x="2448" y="2016"/>
              <a:chExt cx="384" cy="270"/>
            </a:xfrm>
          </p:grpSpPr>
          <p:grpSp>
            <p:nvGrpSpPr>
              <p:cNvPr id="66740" name="Group 180"/>
              <p:cNvGrpSpPr>
                <a:grpSpLocks/>
              </p:cNvGrpSpPr>
              <p:nvPr/>
            </p:nvGrpSpPr>
            <p:grpSpPr bwMode="auto">
              <a:xfrm>
                <a:off x="2448" y="2016"/>
                <a:ext cx="384" cy="174"/>
                <a:chOff x="1152" y="432"/>
                <a:chExt cx="384" cy="174"/>
              </a:xfrm>
            </p:grpSpPr>
            <p:sp>
              <p:nvSpPr>
                <p:cNvPr id="66741" name="Text Box 181"/>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742" name="Text Box 182"/>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43" name="Text Box 183"/>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744" name="Text Box 184"/>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66745" name="Line 185"/>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746" name="Group 186"/>
              <p:cNvGrpSpPr>
                <a:grpSpLocks/>
              </p:cNvGrpSpPr>
              <p:nvPr/>
            </p:nvGrpSpPr>
            <p:grpSpPr bwMode="auto">
              <a:xfrm>
                <a:off x="2448" y="2112"/>
                <a:ext cx="384" cy="174"/>
                <a:chOff x="1152" y="432"/>
                <a:chExt cx="384" cy="174"/>
              </a:xfrm>
            </p:grpSpPr>
            <p:sp>
              <p:nvSpPr>
                <p:cNvPr id="66747" name="Text Box 187"/>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48" name="Text Box 188"/>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749" name="Text Box 189"/>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50" name="Text Box 190"/>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grpSp>
          <p:nvGrpSpPr>
            <p:cNvPr id="66751" name="Group 191"/>
            <p:cNvGrpSpPr>
              <a:grpSpLocks/>
            </p:cNvGrpSpPr>
            <p:nvPr/>
          </p:nvGrpSpPr>
          <p:grpSpPr bwMode="auto">
            <a:xfrm>
              <a:off x="2628" y="3417"/>
              <a:ext cx="384" cy="192"/>
              <a:chOff x="2448" y="2016"/>
              <a:chExt cx="384" cy="192"/>
            </a:xfrm>
          </p:grpSpPr>
          <p:grpSp>
            <p:nvGrpSpPr>
              <p:cNvPr id="66752" name="Group 192"/>
              <p:cNvGrpSpPr>
                <a:grpSpLocks/>
              </p:cNvGrpSpPr>
              <p:nvPr/>
            </p:nvGrpSpPr>
            <p:grpSpPr bwMode="auto">
              <a:xfrm>
                <a:off x="2448" y="2016"/>
                <a:ext cx="384" cy="174"/>
                <a:chOff x="1152" y="432"/>
                <a:chExt cx="384" cy="174"/>
              </a:xfrm>
            </p:grpSpPr>
            <p:sp>
              <p:nvSpPr>
                <p:cNvPr id="66753" name="Text Box 193"/>
                <p:cNvSpPr txBox="1">
                  <a:spLocks noChangeArrowheads="1"/>
                </p:cNvSpPr>
                <p:nvPr/>
              </p:nvSpPr>
              <p:spPr bwMode="auto">
                <a:xfrm>
                  <a:off x="1152"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54" name="Text Box 194"/>
                <p:cNvSpPr txBox="1">
                  <a:spLocks noChangeArrowheads="1"/>
                </p:cNvSpPr>
                <p:nvPr/>
              </p:nvSpPr>
              <p:spPr bwMode="auto">
                <a:xfrm>
                  <a:off x="1248"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55" name="Text Box 195"/>
                <p:cNvSpPr txBox="1">
                  <a:spLocks noChangeArrowheads="1"/>
                </p:cNvSpPr>
                <p:nvPr/>
              </p:nvSpPr>
              <p:spPr bwMode="auto">
                <a:xfrm>
                  <a:off x="1344"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sp>
              <p:nvSpPr>
                <p:cNvPr id="66756" name="Text Box 196"/>
                <p:cNvSpPr txBox="1">
                  <a:spLocks noChangeArrowheads="1"/>
                </p:cNvSpPr>
                <p:nvPr/>
              </p:nvSpPr>
              <p:spPr bwMode="auto">
                <a:xfrm>
                  <a:off x="1440" y="432"/>
                  <a:ext cx="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sp>
            <p:nvSpPr>
              <p:cNvPr id="66757" name="Line 197"/>
              <p:cNvSpPr>
                <a:spLocks noChangeShapeType="1"/>
              </p:cNvSpPr>
              <p:nvPr/>
            </p:nvSpPr>
            <p:spPr bwMode="auto">
              <a:xfrm>
                <a:off x="2448" y="2112"/>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6758" name="Group 198"/>
              <p:cNvGrpSpPr>
                <a:grpSpLocks/>
              </p:cNvGrpSpPr>
              <p:nvPr/>
            </p:nvGrpSpPr>
            <p:grpSpPr bwMode="auto">
              <a:xfrm>
                <a:off x="2448" y="2112"/>
                <a:ext cx="384" cy="96"/>
                <a:chOff x="1152" y="432"/>
                <a:chExt cx="384" cy="96"/>
              </a:xfrm>
            </p:grpSpPr>
            <p:sp>
              <p:nvSpPr>
                <p:cNvPr id="66759" name="Text Box 199"/>
                <p:cNvSpPr txBox="1">
                  <a:spLocks noChangeArrowheads="1"/>
                </p:cNvSpPr>
                <p:nvPr/>
              </p:nvSpPr>
              <p:spPr bwMode="auto">
                <a:xfrm>
                  <a:off x="1152"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F</a:t>
                  </a:r>
                  <a:endParaRPr lang="en-US"/>
                </a:p>
              </p:txBody>
            </p:sp>
            <p:sp>
              <p:nvSpPr>
                <p:cNvPr id="66760" name="Text Box 200"/>
                <p:cNvSpPr txBox="1">
                  <a:spLocks noChangeArrowheads="1"/>
                </p:cNvSpPr>
                <p:nvPr/>
              </p:nvSpPr>
              <p:spPr bwMode="auto">
                <a:xfrm>
                  <a:off x="1248"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W</a:t>
                  </a:r>
                  <a:endParaRPr lang="en-US"/>
                </a:p>
              </p:txBody>
            </p:sp>
            <p:sp>
              <p:nvSpPr>
                <p:cNvPr id="66761" name="Text Box 201"/>
                <p:cNvSpPr txBox="1">
                  <a:spLocks noChangeArrowheads="1"/>
                </p:cNvSpPr>
                <p:nvPr/>
              </p:nvSpPr>
              <p:spPr bwMode="auto">
                <a:xfrm>
                  <a:off x="1344"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D</a:t>
                  </a:r>
                  <a:endParaRPr lang="en-US"/>
                </a:p>
              </p:txBody>
            </p:sp>
            <p:sp>
              <p:nvSpPr>
                <p:cNvPr id="66762" name="Text Box 202"/>
                <p:cNvSpPr txBox="1">
                  <a:spLocks noChangeArrowheads="1"/>
                </p:cNvSpPr>
                <p:nvPr/>
              </p:nvSpPr>
              <p:spPr bwMode="auto">
                <a:xfrm>
                  <a:off x="1440" y="432"/>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000"/>
                    <a:t>C</a:t>
                  </a:r>
                  <a:endParaRPr lang="en-US"/>
                </a:p>
              </p:txBody>
            </p:sp>
          </p:grpSp>
        </p:grpSp>
        <p:sp>
          <p:nvSpPr>
            <p:cNvPr id="66763" name="Line 203"/>
            <p:cNvSpPr>
              <a:spLocks noChangeShapeType="1"/>
            </p:cNvSpPr>
            <p:nvPr/>
          </p:nvSpPr>
          <p:spPr bwMode="auto">
            <a:xfrm>
              <a:off x="2774" y="58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6764" name="Line 204"/>
            <p:cNvSpPr>
              <a:spLocks noChangeShapeType="1"/>
            </p:cNvSpPr>
            <p:nvPr/>
          </p:nvSpPr>
          <p:spPr bwMode="auto">
            <a:xfrm>
              <a:off x="2774" y="1031"/>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6765" name="Line 205"/>
            <p:cNvSpPr>
              <a:spLocks noChangeShapeType="1"/>
            </p:cNvSpPr>
            <p:nvPr/>
          </p:nvSpPr>
          <p:spPr bwMode="auto">
            <a:xfrm>
              <a:off x="2774" y="1475"/>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6766" name="Line 206"/>
            <p:cNvSpPr>
              <a:spLocks noChangeShapeType="1"/>
            </p:cNvSpPr>
            <p:nvPr/>
          </p:nvSpPr>
          <p:spPr bwMode="auto">
            <a:xfrm>
              <a:off x="2774" y="1919"/>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6767" name="Line 207"/>
            <p:cNvSpPr>
              <a:spLocks noChangeShapeType="1"/>
            </p:cNvSpPr>
            <p:nvPr/>
          </p:nvSpPr>
          <p:spPr bwMode="auto">
            <a:xfrm>
              <a:off x="2774" y="2363"/>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6768" name="Line 208"/>
            <p:cNvSpPr>
              <a:spLocks noChangeShapeType="1"/>
            </p:cNvSpPr>
            <p:nvPr/>
          </p:nvSpPr>
          <p:spPr bwMode="auto">
            <a:xfrm>
              <a:off x="2774" y="2807"/>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6769" name="Line 209"/>
            <p:cNvSpPr>
              <a:spLocks noChangeShapeType="1"/>
            </p:cNvSpPr>
            <p:nvPr/>
          </p:nvSpPr>
          <p:spPr bwMode="auto">
            <a:xfrm>
              <a:off x="2774" y="3251"/>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66770" name="Text Box 210"/>
          <p:cNvSpPr txBox="1">
            <a:spLocks noChangeArrowheads="1"/>
          </p:cNvSpPr>
          <p:nvPr/>
        </p:nvSpPr>
        <p:spPr bwMode="auto">
          <a:xfrm>
            <a:off x="7814734" y="1900238"/>
            <a:ext cx="409151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Farmer returns alone</a:t>
            </a:r>
            <a:endParaRPr lang="en-US"/>
          </a:p>
        </p:txBody>
      </p:sp>
      <p:sp>
        <p:nvSpPr>
          <p:cNvPr id="66771" name="Text Box 211"/>
          <p:cNvSpPr txBox="1">
            <a:spLocks noChangeArrowheads="1"/>
          </p:cNvSpPr>
          <p:nvPr/>
        </p:nvSpPr>
        <p:spPr bwMode="auto">
          <a:xfrm>
            <a:off x="7814734" y="1204913"/>
            <a:ext cx="409151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Farmer takes duck to left bank</a:t>
            </a:r>
            <a:endParaRPr lang="en-US"/>
          </a:p>
        </p:txBody>
      </p:sp>
      <p:sp>
        <p:nvSpPr>
          <p:cNvPr id="66772" name="Text Box 212"/>
          <p:cNvSpPr txBox="1">
            <a:spLocks noChangeArrowheads="1"/>
          </p:cNvSpPr>
          <p:nvPr/>
        </p:nvSpPr>
        <p:spPr bwMode="auto">
          <a:xfrm>
            <a:off x="7814734" y="2595563"/>
            <a:ext cx="409151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Farmer takes wolf to left bank</a:t>
            </a:r>
            <a:endParaRPr lang="en-US"/>
          </a:p>
        </p:txBody>
      </p:sp>
      <p:sp>
        <p:nvSpPr>
          <p:cNvPr id="66773" name="Text Box 213"/>
          <p:cNvSpPr txBox="1">
            <a:spLocks noChangeArrowheads="1"/>
          </p:cNvSpPr>
          <p:nvPr/>
        </p:nvSpPr>
        <p:spPr bwMode="auto">
          <a:xfrm>
            <a:off x="7814734" y="3290888"/>
            <a:ext cx="409151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Farmer returns with duck</a:t>
            </a:r>
            <a:endParaRPr lang="en-US"/>
          </a:p>
        </p:txBody>
      </p:sp>
      <p:sp>
        <p:nvSpPr>
          <p:cNvPr id="66774" name="Text Box 214"/>
          <p:cNvSpPr txBox="1">
            <a:spLocks noChangeArrowheads="1"/>
          </p:cNvSpPr>
          <p:nvPr/>
        </p:nvSpPr>
        <p:spPr bwMode="auto">
          <a:xfrm>
            <a:off x="7814734" y="3986213"/>
            <a:ext cx="409151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Farmer takes corn to left bank</a:t>
            </a:r>
            <a:endParaRPr lang="en-US"/>
          </a:p>
        </p:txBody>
      </p:sp>
      <p:sp>
        <p:nvSpPr>
          <p:cNvPr id="66775" name="Text Box 215"/>
          <p:cNvSpPr txBox="1">
            <a:spLocks noChangeArrowheads="1"/>
          </p:cNvSpPr>
          <p:nvPr/>
        </p:nvSpPr>
        <p:spPr bwMode="auto">
          <a:xfrm>
            <a:off x="7814734" y="4681538"/>
            <a:ext cx="409151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Farmer returns alone</a:t>
            </a:r>
            <a:endParaRPr lang="en-US"/>
          </a:p>
        </p:txBody>
      </p:sp>
      <p:sp>
        <p:nvSpPr>
          <p:cNvPr id="66776" name="Text Box 216"/>
          <p:cNvSpPr txBox="1">
            <a:spLocks noChangeArrowheads="1"/>
          </p:cNvSpPr>
          <p:nvPr/>
        </p:nvSpPr>
        <p:spPr bwMode="auto">
          <a:xfrm>
            <a:off x="7814734" y="5376863"/>
            <a:ext cx="409151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Farmer takes duck to left bank</a:t>
            </a:r>
            <a:endParaRPr lang="en-US"/>
          </a:p>
        </p:txBody>
      </p:sp>
      <p:sp>
        <p:nvSpPr>
          <p:cNvPr id="66777" name="Text Box 217"/>
          <p:cNvSpPr txBox="1">
            <a:spLocks noChangeArrowheads="1"/>
          </p:cNvSpPr>
          <p:nvPr/>
        </p:nvSpPr>
        <p:spPr bwMode="auto">
          <a:xfrm>
            <a:off x="7829551" y="6061076"/>
            <a:ext cx="409151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Success!</a:t>
            </a:r>
            <a:endParaRPr lang="en-US"/>
          </a:p>
        </p:txBody>
      </p:sp>
      <p:sp>
        <p:nvSpPr>
          <p:cNvPr id="66778" name="Text Box 218"/>
          <p:cNvSpPr txBox="1">
            <a:spLocks noChangeArrowheads="1"/>
          </p:cNvSpPr>
          <p:nvPr/>
        </p:nvSpPr>
        <p:spPr bwMode="auto">
          <a:xfrm>
            <a:off x="7874000" y="582613"/>
            <a:ext cx="409151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Initial State</a:t>
            </a: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24433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83200" y="381000"/>
            <a:ext cx="10160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a:t>
            </a:r>
            <a:endParaRPr lang="en-AU" dirty="0"/>
          </a:p>
        </p:txBody>
      </p:sp>
      <p:sp>
        <p:nvSpPr>
          <p:cNvPr id="3" name="Oval 2"/>
          <p:cNvSpPr/>
          <p:nvPr/>
        </p:nvSpPr>
        <p:spPr>
          <a:xfrm>
            <a:off x="5283200" y="1177636"/>
            <a:ext cx="1016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B</a:t>
            </a:r>
            <a:endParaRPr lang="en-AU" dirty="0"/>
          </a:p>
        </p:txBody>
      </p:sp>
      <p:sp>
        <p:nvSpPr>
          <p:cNvPr id="4" name="Oval 3"/>
          <p:cNvSpPr/>
          <p:nvPr/>
        </p:nvSpPr>
        <p:spPr>
          <a:xfrm>
            <a:off x="5329381" y="1915391"/>
            <a:ext cx="1016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a:t>
            </a:r>
            <a:endParaRPr lang="en-AU" dirty="0"/>
          </a:p>
        </p:txBody>
      </p:sp>
      <p:sp>
        <p:nvSpPr>
          <p:cNvPr id="5" name="Oval 4"/>
          <p:cNvSpPr/>
          <p:nvPr/>
        </p:nvSpPr>
        <p:spPr>
          <a:xfrm>
            <a:off x="4184075" y="2556164"/>
            <a:ext cx="1016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a:t>
            </a:r>
            <a:endParaRPr lang="en-AU" dirty="0"/>
          </a:p>
        </p:txBody>
      </p:sp>
      <p:sp>
        <p:nvSpPr>
          <p:cNvPr id="6" name="Oval 5"/>
          <p:cNvSpPr/>
          <p:nvPr/>
        </p:nvSpPr>
        <p:spPr>
          <a:xfrm>
            <a:off x="6400800" y="2528455"/>
            <a:ext cx="1016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E</a:t>
            </a:r>
            <a:endParaRPr lang="en-AU" dirty="0"/>
          </a:p>
        </p:txBody>
      </p:sp>
      <p:sp>
        <p:nvSpPr>
          <p:cNvPr id="7" name="Oval 6"/>
          <p:cNvSpPr/>
          <p:nvPr/>
        </p:nvSpPr>
        <p:spPr>
          <a:xfrm>
            <a:off x="4267200" y="3276600"/>
            <a:ext cx="1016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F</a:t>
            </a:r>
            <a:endParaRPr lang="en-AU" dirty="0"/>
          </a:p>
        </p:txBody>
      </p:sp>
      <p:sp>
        <p:nvSpPr>
          <p:cNvPr id="8" name="Oval 7"/>
          <p:cNvSpPr/>
          <p:nvPr/>
        </p:nvSpPr>
        <p:spPr>
          <a:xfrm>
            <a:off x="6456219" y="3276600"/>
            <a:ext cx="1016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G</a:t>
            </a:r>
            <a:endParaRPr lang="en-AU" dirty="0"/>
          </a:p>
        </p:txBody>
      </p:sp>
      <p:sp>
        <p:nvSpPr>
          <p:cNvPr id="9" name="Oval 8"/>
          <p:cNvSpPr/>
          <p:nvPr/>
        </p:nvSpPr>
        <p:spPr>
          <a:xfrm>
            <a:off x="4350327" y="4114800"/>
            <a:ext cx="1016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H</a:t>
            </a:r>
            <a:endParaRPr lang="en-AU" dirty="0"/>
          </a:p>
        </p:txBody>
      </p:sp>
      <p:sp>
        <p:nvSpPr>
          <p:cNvPr id="10" name="Oval 9"/>
          <p:cNvSpPr/>
          <p:nvPr/>
        </p:nvSpPr>
        <p:spPr>
          <a:xfrm>
            <a:off x="6530109" y="4100945"/>
            <a:ext cx="1016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I</a:t>
            </a:r>
            <a:endParaRPr lang="en-AU" dirty="0"/>
          </a:p>
        </p:txBody>
      </p:sp>
      <p:sp>
        <p:nvSpPr>
          <p:cNvPr id="11" name="Oval 10"/>
          <p:cNvSpPr/>
          <p:nvPr/>
        </p:nvSpPr>
        <p:spPr>
          <a:xfrm>
            <a:off x="3445163" y="4876800"/>
            <a:ext cx="1016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J</a:t>
            </a:r>
            <a:endParaRPr lang="en-AU" dirty="0"/>
          </a:p>
        </p:txBody>
      </p:sp>
      <p:sp>
        <p:nvSpPr>
          <p:cNvPr id="12" name="Oval 11"/>
          <p:cNvSpPr/>
          <p:nvPr/>
        </p:nvSpPr>
        <p:spPr>
          <a:xfrm>
            <a:off x="5283200" y="4876800"/>
            <a:ext cx="1016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K</a:t>
            </a:r>
            <a:endParaRPr lang="en-AU" dirty="0"/>
          </a:p>
        </p:txBody>
      </p:sp>
      <p:sp>
        <p:nvSpPr>
          <p:cNvPr id="13" name="Oval 12"/>
          <p:cNvSpPr/>
          <p:nvPr/>
        </p:nvSpPr>
        <p:spPr>
          <a:xfrm>
            <a:off x="3468256" y="5756564"/>
            <a:ext cx="10160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L</a:t>
            </a:r>
            <a:endParaRPr lang="en-AU" dirty="0"/>
          </a:p>
        </p:txBody>
      </p:sp>
      <p:cxnSp>
        <p:nvCxnSpPr>
          <p:cNvPr id="15" name="Straight Connector 14"/>
          <p:cNvCxnSpPr>
            <a:stCxn id="2" idx="4"/>
            <a:endCxn id="3" idx="0"/>
          </p:cNvCxnSpPr>
          <p:nvPr/>
        </p:nvCxnSpPr>
        <p:spPr>
          <a:xfrm>
            <a:off x="5791200" y="914400"/>
            <a:ext cx="0" cy="263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91200" y="1711036"/>
            <a:ext cx="0" cy="263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5" idx="6"/>
          </p:cNvCxnSpPr>
          <p:nvPr/>
        </p:nvCxnSpPr>
        <p:spPr>
          <a:xfrm flipH="1">
            <a:off x="5200076" y="2448792"/>
            <a:ext cx="581889" cy="374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64219" y="3810000"/>
            <a:ext cx="0" cy="263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2"/>
            <a:endCxn id="4" idx="4"/>
          </p:cNvCxnSpPr>
          <p:nvPr/>
        </p:nvCxnSpPr>
        <p:spPr>
          <a:xfrm flipH="1" flipV="1">
            <a:off x="5837381" y="2448791"/>
            <a:ext cx="563419" cy="346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65964" y="3089564"/>
            <a:ext cx="0" cy="263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64219" y="3013364"/>
            <a:ext cx="0" cy="263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84435" y="3837709"/>
            <a:ext cx="0" cy="263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9" idx="4"/>
          </p:cNvCxnSpPr>
          <p:nvPr/>
        </p:nvCxnSpPr>
        <p:spPr>
          <a:xfrm flipH="1">
            <a:off x="3976257" y="4648200"/>
            <a:ext cx="882071" cy="415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858327" y="4648202"/>
            <a:ext cx="632692" cy="375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3" idx="0"/>
          </p:cNvCxnSpPr>
          <p:nvPr/>
        </p:nvCxnSpPr>
        <p:spPr>
          <a:xfrm>
            <a:off x="3976256" y="5410200"/>
            <a:ext cx="0" cy="34636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331200" y="533401"/>
            <a:ext cx="3048000" cy="646331"/>
          </a:xfrm>
          <a:prstGeom prst="rect">
            <a:avLst/>
          </a:prstGeom>
          <a:noFill/>
        </p:spPr>
        <p:txBody>
          <a:bodyPr wrap="square" rtlCol="0">
            <a:spAutoFit/>
          </a:bodyPr>
          <a:lstStyle/>
          <a:p>
            <a:r>
              <a:rPr lang="en-AU" dirty="0" smtClean="0"/>
              <a:t>Node A = Node </a:t>
            </a:r>
            <a:r>
              <a:rPr lang="en-AU" dirty="0" err="1" smtClean="0"/>
              <a:t>awal</a:t>
            </a:r>
            <a:endParaRPr lang="en-AU" dirty="0" smtClean="0"/>
          </a:p>
          <a:p>
            <a:r>
              <a:rPr lang="en-AU" dirty="0" smtClean="0"/>
              <a:t>Node L = Node </a:t>
            </a:r>
            <a:r>
              <a:rPr lang="en-AU" dirty="0" err="1" smtClean="0"/>
              <a:t>Akhir</a:t>
            </a:r>
            <a:endParaRPr lang="en-AU" dirty="0"/>
          </a:p>
        </p:txBody>
      </p:sp>
      <p:sp>
        <p:nvSpPr>
          <p:cNvPr id="14" name="Title 13"/>
          <p:cNvSpPr>
            <a:spLocks noGrp="1"/>
          </p:cNvSpPr>
          <p:nvPr>
            <p:ph type="title"/>
          </p:nvPr>
        </p:nvSpPr>
        <p:spPr/>
        <p:txBody>
          <a:bodyPr/>
          <a:lstStyle/>
          <a:p>
            <a:endParaRPr lang="en-US"/>
          </a:p>
        </p:txBody>
      </p:sp>
      <p:sp>
        <p:nvSpPr>
          <p:cNvPr id="18" name="Content Placeholder 17"/>
          <p:cNvSpPr>
            <a:spLocks noGrp="1"/>
          </p:cNvSpPr>
          <p:nvPr>
            <p:ph idx="1"/>
          </p:nvPr>
        </p:nvSpPr>
        <p:spPr/>
        <p:txBody>
          <a:bodyPr/>
          <a:lstStyle/>
          <a:p>
            <a:endParaRPr lang="en-US"/>
          </a:p>
        </p:txBody>
      </p:sp>
    </p:spTree>
    <p:extLst>
      <p:ext uri="{BB962C8B-B14F-4D97-AF65-F5344CB8AC3E}">
        <p14:creationId xmlns:p14="http://schemas.microsoft.com/office/powerpoint/2010/main" val="3646115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6" name="Rectangle 4"/>
          <p:cNvSpPr>
            <a:spLocks noGrp="1" noChangeArrowheads="1"/>
          </p:cNvSpPr>
          <p:nvPr>
            <p:ph type="title"/>
          </p:nvPr>
        </p:nvSpPr>
        <p:spPr/>
        <p:txBody>
          <a:bodyPr/>
          <a:lstStyle/>
          <a:p>
            <a:r>
              <a:rPr lang="en-US" smtClean="0"/>
              <a:t>Contoh 2 – Eight Puzzle</a:t>
            </a:r>
            <a:endParaRPr lang="en-US"/>
          </a:p>
        </p:txBody>
      </p:sp>
      <p:graphicFrame>
        <p:nvGraphicFramePr>
          <p:cNvPr id="376859" name="Group 27"/>
          <p:cNvGraphicFramePr>
            <a:graphicFrameLocks noGrp="1"/>
          </p:cNvGraphicFramePr>
          <p:nvPr>
            <p:ph sz="half" idx="1"/>
          </p:nvPr>
        </p:nvGraphicFramePr>
        <p:xfrm>
          <a:off x="1727200" y="1981200"/>
          <a:ext cx="3962400" cy="3505200"/>
        </p:xfrm>
        <a:graphic>
          <a:graphicData uri="http://schemas.openxmlformats.org/drawingml/2006/table">
            <a:tbl>
              <a:tblPr/>
              <a:tblGrid>
                <a:gridCol w="1320800"/>
                <a:gridCol w="1320800"/>
                <a:gridCol w="1320800"/>
              </a:tblGrid>
              <a:tr h="1168400">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1</a:t>
                      </a: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4</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3</a:t>
                      </a:r>
                    </a:p>
                  </a:txBody>
                  <a:tcPr marL="121920" marR="1219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8400">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7</a:t>
                      </a: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6</a:t>
                      </a:r>
                    </a:p>
                  </a:txBody>
                  <a:tcPr marL="121920" marR="1219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8400">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5</a:t>
                      </a: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8</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2</a:t>
                      </a:r>
                    </a:p>
                  </a:txBody>
                  <a:tcPr marL="121920" marR="1219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6879" name="Group 47"/>
          <p:cNvGraphicFramePr>
            <a:graphicFrameLocks noGrp="1"/>
          </p:cNvGraphicFramePr>
          <p:nvPr>
            <p:ph sz="half" idx="2"/>
          </p:nvPr>
        </p:nvGraphicFramePr>
        <p:xfrm>
          <a:off x="7010400" y="1905000"/>
          <a:ext cx="3962400" cy="3505200"/>
        </p:xfrm>
        <a:graphic>
          <a:graphicData uri="http://schemas.openxmlformats.org/drawingml/2006/table">
            <a:tbl>
              <a:tblPr/>
              <a:tblGrid>
                <a:gridCol w="1320800"/>
                <a:gridCol w="1320800"/>
                <a:gridCol w="1320800"/>
              </a:tblGrid>
              <a:tr h="1168400">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1</a:t>
                      </a: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4</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3</a:t>
                      </a:r>
                    </a:p>
                  </a:txBody>
                  <a:tcPr marL="121920" marR="1219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8400">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7</a:t>
                      </a: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6</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2</a:t>
                      </a:r>
                    </a:p>
                  </a:txBody>
                  <a:tcPr marL="121920" marR="1219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8400">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5</a:t>
                      </a: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r>
                        <a:rPr kumimoji="0" lang="en-US" sz="2000" b="1" i="0" u="none" strike="noStrike" cap="none" normalizeH="0" baseline="0" smtClean="0">
                          <a:ln>
                            <a:noFill/>
                          </a:ln>
                          <a:solidFill>
                            <a:schemeClr val="tx1"/>
                          </a:solidFill>
                          <a:effectLst/>
                          <a:latin typeface="Arial" charset="0"/>
                        </a:rPr>
                        <a:t>8</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9000"/>
                        </a:lnSpc>
                        <a:spcBef>
                          <a:spcPct val="50000"/>
                        </a:spcBef>
                        <a:spcAft>
                          <a:spcPct val="1000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marL="121920" marR="1219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r>
            </a:tbl>
          </a:graphicData>
        </a:graphic>
      </p:graphicFrame>
    </p:spTree>
    <p:extLst>
      <p:ext uri="{BB962C8B-B14F-4D97-AF65-F5344CB8AC3E}">
        <p14:creationId xmlns:p14="http://schemas.microsoft.com/office/powerpoint/2010/main" val="20605583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5" name="Picture 3"/>
          <p:cNvPicPr>
            <a:picLocks noChangeAspect="1" noChangeArrowheads="1"/>
          </p:cNvPicPr>
          <p:nvPr/>
        </p:nvPicPr>
        <p:blipFill>
          <a:blip r:embed="rId3"/>
          <a:srcRect/>
          <a:stretch>
            <a:fillRect/>
          </a:stretch>
        </p:blipFill>
        <p:spPr bwMode="auto">
          <a:xfrm>
            <a:off x="884768" y="1250950"/>
            <a:ext cx="10189633" cy="5378450"/>
          </a:xfrm>
          <a:prstGeom prst="rect">
            <a:avLst/>
          </a:prstGeom>
          <a:noFill/>
        </p:spPr>
      </p:pic>
      <p:sp>
        <p:nvSpPr>
          <p:cNvPr id="294916" name="Rectangle 4"/>
          <p:cNvSpPr>
            <a:spLocks noGrp="1" noChangeArrowheads="1"/>
          </p:cNvSpPr>
          <p:nvPr>
            <p:ph type="title"/>
          </p:nvPr>
        </p:nvSpPr>
        <p:spPr/>
        <p:txBody>
          <a:bodyPr>
            <a:noAutofit/>
          </a:bodyPr>
          <a:lstStyle/>
          <a:p>
            <a:r>
              <a:rPr lang="en-US" sz="3600" b="1"/>
              <a:t>State space of the 8-puzzle generated by “move blank” operations</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8001630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err="1" smtClean="0"/>
              <a:t>Algoritma</a:t>
            </a:r>
            <a:r>
              <a:rPr lang="en-AU" dirty="0" smtClean="0"/>
              <a:t> </a:t>
            </a:r>
            <a:r>
              <a:rPr lang="en-AU" dirty="0" err="1" smtClean="0"/>
              <a:t>Pencarian</a:t>
            </a:r>
            <a:r>
              <a:rPr lang="en-AU" dirty="0" smtClean="0"/>
              <a:t> Blind</a:t>
            </a:r>
            <a:endParaRPr lang="en-AU" dirty="0"/>
          </a:p>
        </p:txBody>
      </p:sp>
      <p:sp>
        <p:nvSpPr>
          <p:cNvPr id="5" name="Text Placeholder 4"/>
          <p:cNvSpPr>
            <a:spLocks noGrp="1"/>
          </p:cNvSpPr>
          <p:nvPr>
            <p:ph type="body" idx="1"/>
          </p:nvPr>
        </p:nvSpPr>
        <p:spPr/>
        <p:txBody>
          <a:bodyPr/>
          <a:lstStyle/>
          <a:p>
            <a:r>
              <a:rPr lang="en-US" dirty="0" smtClean="0"/>
              <a:t>Breadth </a:t>
            </a:r>
            <a:r>
              <a:rPr lang="en-US" dirty="0"/>
              <a:t>First Search </a:t>
            </a:r>
            <a:endParaRPr lang="en-US" dirty="0" smtClean="0"/>
          </a:p>
          <a:p>
            <a:r>
              <a:rPr lang="en-US" dirty="0" smtClean="0"/>
              <a:t>Depth </a:t>
            </a:r>
            <a:r>
              <a:rPr lang="en-US" dirty="0"/>
              <a:t>First Search</a:t>
            </a:r>
            <a:endParaRPr lang="en-AU" dirty="0"/>
          </a:p>
        </p:txBody>
      </p:sp>
    </p:spTree>
    <p:extLst>
      <p:ext uri="{BB962C8B-B14F-4D97-AF65-F5344CB8AC3E}">
        <p14:creationId xmlns:p14="http://schemas.microsoft.com/office/powerpoint/2010/main" val="3799560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noAutofit/>
          </a:bodyPr>
          <a:lstStyle/>
          <a:p>
            <a:r>
              <a:rPr lang="en-US" sz="3600" b="1" dirty="0"/>
              <a:t>The 8-puzzle problem </a:t>
            </a:r>
          </a:p>
        </p:txBody>
      </p:sp>
      <p:sp>
        <p:nvSpPr>
          <p:cNvPr id="339971" name="Rectangle 3"/>
          <p:cNvSpPr>
            <a:spLocks noGrp="1" noChangeArrowheads="1"/>
          </p:cNvSpPr>
          <p:nvPr>
            <p:ph type="body" idx="1"/>
          </p:nvPr>
        </p:nvSpPr>
        <p:spPr/>
        <p:txBody>
          <a:bodyPr>
            <a:normAutofit/>
          </a:bodyPr>
          <a:lstStyle/>
          <a:p>
            <a:pPr>
              <a:buFontTx/>
              <a:buChar char="•"/>
            </a:pPr>
            <a:r>
              <a:rPr lang="en-US" dirty="0" smtClean="0"/>
              <a:t>State 	: </a:t>
            </a:r>
            <a:r>
              <a:rPr lang="en-US" dirty="0" err="1" smtClean="0"/>
              <a:t>posisi</a:t>
            </a:r>
            <a:r>
              <a:rPr lang="en-US" dirty="0" smtClean="0"/>
              <a:t> board yang legal</a:t>
            </a:r>
          </a:p>
          <a:p>
            <a:pPr>
              <a:buFontTx/>
              <a:buChar char="•"/>
            </a:pPr>
            <a:r>
              <a:rPr lang="en-US" dirty="0" smtClean="0"/>
              <a:t>Operator </a:t>
            </a:r>
            <a:r>
              <a:rPr lang="en-US" dirty="0"/>
              <a:t> </a:t>
            </a:r>
            <a:r>
              <a:rPr lang="en-US" dirty="0" smtClean="0"/>
              <a:t>	: up</a:t>
            </a:r>
            <a:r>
              <a:rPr lang="en-US" dirty="0"/>
              <a:t>, left, down, right </a:t>
            </a:r>
            <a:endParaRPr lang="en-US" dirty="0" smtClean="0"/>
          </a:p>
          <a:p>
            <a:pPr>
              <a:buFontTx/>
              <a:buChar char="•"/>
            </a:pPr>
            <a:r>
              <a:rPr lang="en-US" dirty="0" smtClean="0"/>
              <a:t>Initial state (state </a:t>
            </a:r>
            <a:r>
              <a:rPr lang="en-US" dirty="0" err="1" smtClean="0"/>
              <a:t>awal</a:t>
            </a:r>
            <a:r>
              <a:rPr lang="en-US" dirty="0" smtClean="0"/>
              <a:t>)	: </a:t>
            </a:r>
            <a:r>
              <a:rPr lang="en-US" dirty="0" err="1" smtClean="0"/>
              <a:t>posisi</a:t>
            </a:r>
            <a:r>
              <a:rPr lang="en-US" dirty="0" smtClean="0"/>
              <a:t> board  yang </a:t>
            </a:r>
            <a:r>
              <a:rPr lang="en-US" dirty="0" err="1" smtClean="0"/>
              <a:t>telah</a:t>
            </a:r>
            <a:r>
              <a:rPr lang="en-US" dirty="0" smtClean="0"/>
              <a:t> </a:t>
            </a:r>
            <a:r>
              <a:rPr lang="en-US" dirty="0" err="1" smtClean="0"/>
              <a:t>ditentukan</a:t>
            </a:r>
            <a:endParaRPr lang="en-US" dirty="0" smtClean="0"/>
          </a:p>
          <a:p>
            <a:pPr>
              <a:buFontTx/>
              <a:buChar char="•"/>
            </a:pPr>
            <a:r>
              <a:rPr lang="en-US" dirty="0" smtClean="0"/>
              <a:t>Goal state (state </a:t>
            </a:r>
            <a:r>
              <a:rPr lang="en-US" dirty="0" err="1" smtClean="0"/>
              <a:t>akhir</a:t>
            </a:r>
            <a:r>
              <a:rPr lang="en-US" dirty="0" smtClean="0"/>
              <a:t>)</a:t>
            </a:r>
            <a:r>
              <a:rPr lang="en-US" dirty="0"/>
              <a:t>	: </a:t>
            </a:r>
            <a:r>
              <a:rPr lang="en-US" dirty="0" err="1"/>
              <a:t>posisi</a:t>
            </a:r>
            <a:r>
              <a:rPr lang="en-US" dirty="0"/>
              <a:t> board  yang </a:t>
            </a:r>
            <a:r>
              <a:rPr lang="en-US" dirty="0" err="1"/>
              <a:t>telah</a:t>
            </a:r>
            <a:r>
              <a:rPr lang="en-US" dirty="0"/>
              <a:t> </a:t>
            </a:r>
            <a:r>
              <a:rPr lang="en-US" dirty="0" err="1"/>
              <a:t>ditentukan</a:t>
            </a:r>
            <a:endParaRPr lang="en-US" dirty="0"/>
          </a:p>
          <a:p>
            <a:pPr marL="0" indent="0">
              <a:buNone/>
            </a:pPr>
            <a:endParaRPr lang="en-US" dirty="0" smtClean="0"/>
          </a:p>
          <a:p>
            <a:pPr marL="0" indent="0">
              <a:buNone/>
            </a:pPr>
            <a:r>
              <a:rPr lang="en-US" sz="2600" dirty="0" err="1" smtClean="0"/>
              <a:t>Catatan</a:t>
            </a:r>
            <a:r>
              <a:rPr lang="en-US" sz="2600" dirty="0" smtClean="0"/>
              <a:t> :</a:t>
            </a:r>
          </a:p>
          <a:p>
            <a:pPr marL="0" indent="0">
              <a:buNone/>
            </a:pPr>
            <a:r>
              <a:rPr lang="en-US" sz="2600" dirty="0" smtClean="0"/>
              <a:t>Yang </a:t>
            </a:r>
            <a:r>
              <a:rPr lang="en-US" sz="2600" dirty="0" err="1" smtClean="0"/>
              <a:t>ditekankan</a:t>
            </a:r>
            <a:r>
              <a:rPr lang="en-US" sz="2600" dirty="0" smtClean="0"/>
              <a:t> </a:t>
            </a:r>
            <a:r>
              <a:rPr lang="en-US" sz="2600" dirty="0" err="1" smtClean="0"/>
              <a:t>disini</a:t>
            </a:r>
            <a:r>
              <a:rPr lang="en-US" sz="2600" dirty="0" smtClean="0"/>
              <a:t> </a:t>
            </a:r>
            <a:r>
              <a:rPr lang="en-US" sz="2600" dirty="0" err="1" smtClean="0"/>
              <a:t>bukan</a:t>
            </a:r>
            <a:r>
              <a:rPr lang="en-US" sz="2600" dirty="0" smtClean="0"/>
              <a:t> </a:t>
            </a:r>
            <a:r>
              <a:rPr lang="en-US" sz="2600" dirty="0" err="1" smtClean="0"/>
              <a:t>solusi</a:t>
            </a:r>
            <a:r>
              <a:rPr lang="en-US" sz="2600" dirty="0" smtClean="0"/>
              <a:t> </a:t>
            </a:r>
            <a:r>
              <a:rPr lang="en-US" sz="2600" dirty="0" err="1" smtClean="0"/>
              <a:t>dari</a:t>
            </a:r>
            <a:r>
              <a:rPr lang="en-US" sz="2600" dirty="0" smtClean="0"/>
              <a:t> 8-puzzle, </a:t>
            </a:r>
            <a:r>
              <a:rPr lang="en-US" sz="2600" dirty="0" err="1" smtClean="0"/>
              <a:t>tapi</a:t>
            </a:r>
            <a:r>
              <a:rPr lang="en-US" sz="2600" dirty="0" smtClean="0"/>
              <a:t> </a:t>
            </a:r>
            <a:r>
              <a:rPr lang="en-US" sz="2600" dirty="0" err="1" smtClean="0"/>
              <a:t>lintasan</a:t>
            </a:r>
            <a:r>
              <a:rPr lang="en-US" sz="2600" dirty="0" smtClean="0"/>
              <a:t>/path </a:t>
            </a:r>
            <a:r>
              <a:rPr lang="en-US" sz="2600" dirty="0" err="1" smtClean="0"/>
              <a:t>dari</a:t>
            </a:r>
            <a:r>
              <a:rPr lang="en-US" sz="2600" dirty="0" smtClean="0"/>
              <a:t> </a:t>
            </a:r>
            <a:r>
              <a:rPr lang="en-US" sz="2600" dirty="0" smtClean="0">
                <a:solidFill>
                  <a:srgbClr val="FF0000"/>
                </a:solidFill>
              </a:rPr>
              <a:t>state </a:t>
            </a:r>
            <a:r>
              <a:rPr lang="en-US" sz="2600" dirty="0" err="1" smtClean="0">
                <a:solidFill>
                  <a:srgbClr val="FF0000"/>
                </a:solidFill>
              </a:rPr>
              <a:t>awal</a:t>
            </a:r>
            <a:r>
              <a:rPr lang="en-US" sz="2600" dirty="0" smtClean="0">
                <a:solidFill>
                  <a:srgbClr val="FF0000"/>
                </a:solidFill>
              </a:rPr>
              <a:t> </a:t>
            </a:r>
            <a:r>
              <a:rPr lang="en-US" sz="2600" dirty="0" err="1" smtClean="0">
                <a:solidFill>
                  <a:srgbClr val="FF0000"/>
                </a:solidFill>
              </a:rPr>
              <a:t>ke</a:t>
            </a:r>
            <a:r>
              <a:rPr lang="en-US" sz="2600" dirty="0" smtClean="0">
                <a:solidFill>
                  <a:srgbClr val="FF0000"/>
                </a:solidFill>
              </a:rPr>
              <a:t> state </a:t>
            </a:r>
            <a:r>
              <a:rPr lang="en-US" sz="2600" dirty="0" err="1" smtClean="0">
                <a:solidFill>
                  <a:srgbClr val="FF0000"/>
                </a:solidFill>
              </a:rPr>
              <a:t>tujuan</a:t>
            </a:r>
            <a:r>
              <a:rPr lang="en-US" dirty="0" smtClean="0"/>
              <a:t>.</a:t>
            </a:r>
          </a:p>
        </p:txBody>
      </p:sp>
    </p:spTree>
    <p:extLst>
      <p:ext uri="{BB962C8B-B14F-4D97-AF65-F5344CB8AC3E}">
        <p14:creationId xmlns:p14="http://schemas.microsoft.com/office/powerpoint/2010/main" val="382924475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3" name="Picture 3"/>
          <p:cNvPicPr>
            <a:picLocks noChangeAspect="1" noChangeArrowheads="1"/>
          </p:cNvPicPr>
          <p:nvPr/>
        </p:nvPicPr>
        <p:blipFill>
          <a:blip r:embed="rId3"/>
          <a:srcRect/>
          <a:stretch>
            <a:fillRect/>
          </a:stretch>
        </p:blipFill>
        <p:spPr bwMode="auto">
          <a:xfrm>
            <a:off x="2010834" y="1319214"/>
            <a:ext cx="8250767" cy="4852987"/>
          </a:xfrm>
          <a:prstGeom prst="rect">
            <a:avLst/>
          </a:prstGeom>
          <a:noFill/>
        </p:spPr>
      </p:pic>
      <p:sp>
        <p:nvSpPr>
          <p:cNvPr id="296964" name="Rectangle 4"/>
          <p:cNvSpPr>
            <a:spLocks noGrp="1" noChangeArrowheads="1"/>
          </p:cNvSpPr>
          <p:nvPr>
            <p:ph type="title"/>
          </p:nvPr>
        </p:nvSpPr>
        <p:spPr/>
        <p:txBody>
          <a:bodyPr>
            <a:normAutofit fontScale="90000"/>
          </a:bodyPr>
          <a:lstStyle/>
          <a:p>
            <a:r>
              <a:rPr lang="en-US" smtClean="0"/>
              <a:t>Contoh 3</a:t>
            </a:r>
            <a:br>
              <a:rPr lang="en-US" smtClean="0"/>
            </a:br>
            <a:r>
              <a:rPr lang="en-US" smtClean="0"/>
              <a:t>Traveling Salesperson Problem</a:t>
            </a:r>
            <a:endParaRPr lang="en-US"/>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9006298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normAutofit/>
          </a:bodyPr>
          <a:lstStyle/>
          <a:p>
            <a:r>
              <a:rPr lang="en-US" sz="4000" b="1" dirty="0"/>
              <a:t>Traveling salesperson </a:t>
            </a:r>
            <a:r>
              <a:rPr lang="en-US" sz="4000" b="1" dirty="0" smtClean="0"/>
              <a:t>problem</a:t>
            </a:r>
            <a:endParaRPr lang="en-US" sz="4000" b="1" dirty="0"/>
          </a:p>
        </p:txBody>
      </p:sp>
      <p:sp>
        <p:nvSpPr>
          <p:cNvPr id="342019" name="Rectangle 3"/>
          <p:cNvSpPr>
            <a:spLocks noGrp="1" noChangeArrowheads="1"/>
          </p:cNvSpPr>
          <p:nvPr>
            <p:ph type="body" idx="1"/>
          </p:nvPr>
        </p:nvSpPr>
        <p:spPr/>
        <p:txBody>
          <a:bodyPr/>
          <a:lstStyle/>
          <a:p>
            <a:r>
              <a:rPr lang="en-US" dirty="0" err="1" smtClean="0"/>
              <a:t>Seorang</a:t>
            </a:r>
            <a:r>
              <a:rPr lang="en-US" dirty="0" smtClean="0"/>
              <a:t> sales </a:t>
            </a:r>
            <a:r>
              <a:rPr lang="en-US" dirty="0" err="1" smtClean="0"/>
              <a:t>mengunjungi</a:t>
            </a:r>
            <a:r>
              <a:rPr lang="en-US" dirty="0" smtClean="0"/>
              <a:t> </a:t>
            </a:r>
            <a:r>
              <a:rPr lang="en-US" dirty="0" err="1" smtClean="0"/>
              <a:t>dari</a:t>
            </a:r>
            <a:r>
              <a:rPr lang="en-US" dirty="0" smtClean="0"/>
              <a:t> </a:t>
            </a:r>
            <a:r>
              <a:rPr lang="en-US" dirty="0" err="1" smtClean="0"/>
              <a:t>satu</a:t>
            </a:r>
            <a:r>
              <a:rPr lang="en-US" dirty="0" smtClean="0"/>
              <a:t> </a:t>
            </a:r>
            <a:r>
              <a:rPr lang="en-US" dirty="0" err="1" smtClean="0"/>
              <a:t>kota</a:t>
            </a:r>
            <a:r>
              <a:rPr lang="en-US" dirty="0" smtClean="0"/>
              <a:t> </a:t>
            </a:r>
            <a:r>
              <a:rPr lang="en-US" dirty="0" err="1" smtClean="0"/>
              <a:t>ke</a:t>
            </a:r>
            <a:r>
              <a:rPr lang="en-US" dirty="0" smtClean="0"/>
              <a:t> </a:t>
            </a:r>
            <a:r>
              <a:rPr lang="en-US" dirty="0" err="1" smtClean="0"/>
              <a:t>kota</a:t>
            </a:r>
            <a:r>
              <a:rPr lang="en-US" dirty="0" smtClean="0"/>
              <a:t> lain </a:t>
            </a:r>
            <a:r>
              <a:rPr lang="en-US" dirty="0" err="1" smtClean="0"/>
              <a:t>sebanyak</a:t>
            </a:r>
            <a:r>
              <a:rPr lang="en-US" dirty="0" smtClean="0"/>
              <a:t> n </a:t>
            </a:r>
            <a:r>
              <a:rPr lang="en-US" dirty="0" err="1" smtClean="0"/>
              <a:t>kota</a:t>
            </a:r>
            <a:r>
              <a:rPr lang="en-US" dirty="0" smtClean="0"/>
              <a:t> </a:t>
            </a:r>
            <a:r>
              <a:rPr lang="en-US" dirty="0" err="1" smtClean="0"/>
              <a:t>dan</a:t>
            </a:r>
            <a:r>
              <a:rPr lang="en-US" dirty="0" smtClean="0"/>
              <a:t> </a:t>
            </a:r>
            <a:r>
              <a:rPr lang="en-US" dirty="0" err="1" smtClean="0"/>
              <a:t>kembali</a:t>
            </a:r>
            <a:r>
              <a:rPr lang="en-US" dirty="0" smtClean="0"/>
              <a:t> </a:t>
            </a:r>
            <a:r>
              <a:rPr lang="en-US" dirty="0" err="1" smtClean="0"/>
              <a:t>ke</a:t>
            </a:r>
            <a:r>
              <a:rPr lang="en-US" dirty="0" smtClean="0"/>
              <a:t> </a:t>
            </a:r>
            <a:r>
              <a:rPr lang="en-US" dirty="0" err="1" smtClean="0"/>
              <a:t>kota</a:t>
            </a:r>
            <a:r>
              <a:rPr lang="en-US" dirty="0" smtClean="0"/>
              <a:t> </a:t>
            </a:r>
            <a:r>
              <a:rPr lang="en-US" dirty="0" err="1" smtClean="0"/>
              <a:t>asal</a:t>
            </a:r>
            <a:r>
              <a:rPr lang="en-US" dirty="0" smtClean="0"/>
              <a:t>. </a:t>
            </a:r>
            <a:r>
              <a:rPr lang="en-US" dirty="0" err="1" smtClean="0"/>
              <a:t>Carilah</a:t>
            </a:r>
            <a:r>
              <a:rPr lang="en-US" dirty="0" smtClean="0"/>
              <a:t> </a:t>
            </a:r>
            <a:r>
              <a:rPr lang="en-US" dirty="0" err="1" smtClean="0"/>
              <a:t>jarak</a:t>
            </a:r>
            <a:r>
              <a:rPr lang="en-US" dirty="0" smtClean="0"/>
              <a:t> </a:t>
            </a:r>
            <a:r>
              <a:rPr lang="en-US" dirty="0" err="1" smtClean="0"/>
              <a:t>terpendek</a:t>
            </a:r>
            <a:r>
              <a:rPr lang="en-US" dirty="0" smtClean="0"/>
              <a:t> </a:t>
            </a:r>
            <a:r>
              <a:rPr lang="en-US" dirty="0" err="1" smtClean="0"/>
              <a:t>untuk</a:t>
            </a:r>
            <a:r>
              <a:rPr lang="en-US" dirty="0" smtClean="0"/>
              <a:t> </a:t>
            </a:r>
            <a:r>
              <a:rPr lang="en-US" dirty="0" err="1" smtClean="0"/>
              <a:t>mengunjungi</a:t>
            </a:r>
            <a:r>
              <a:rPr lang="en-US" dirty="0" smtClean="0"/>
              <a:t> n </a:t>
            </a:r>
            <a:r>
              <a:rPr lang="en-US" dirty="0" err="1" smtClean="0"/>
              <a:t>kota</a:t>
            </a:r>
            <a:r>
              <a:rPr lang="en-US" dirty="0" smtClean="0"/>
              <a:t> </a:t>
            </a:r>
            <a:r>
              <a:rPr lang="en-US" dirty="0" err="1" smtClean="0"/>
              <a:t>tersebut</a:t>
            </a:r>
            <a:r>
              <a:rPr lang="en-US" dirty="0" smtClean="0"/>
              <a:t>.</a:t>
            </a:r>
          </a:p>
          <a:p>
            <a:r>
              <a:rPr lang="en-US" dirty="0" smtClean="0"/>
              <a:t> state </a:t>
            </a:r>
            <a:r>
              <a:rPr lang="en-US" dirty="0"/>
              <a:t>space:</a:t>
            </a:r>
          </a:p>
          <a:p>
            <a:pPr>
              <a:buFontTx/>
              <a:buChar char="•"/>
            </a:pPr>
            <a:r>
              <a:rPr lang="en-US" dirty="0"/>
              <a:t> operators: </a:t>
            </a:r>
          </a:p>
          <a:p>
            <a:pPr>
              <a:buFontTx/>
              <a:buChar char="•"/>
            </a:pPr>
            <a:r>
              <a:rPr lang="en-US" dirty="0"/>
              <a:t> initial state:</a:t>
            </a:r>
          </a:p>
          <a:p>
            <a:pPr>
              <a:buFontTx/>
              <a:buChar char="•"/>
            </a:pPr>
            <a:r>
              <a:rPr lang="en-US" dirty="0"/>
              <a:t> goal state: </a:t>
            </a:r>
          </a:p>
        </p:txBody>
      </p:sp>
    </p:spTree>
    <p:extLst>
      <p:ext uri="{BB962C8B-B14F-4D97-AF65-F5344CB8AC3E}">
        <p14:creationId xmlns:p14="http://schemas.microsoft.com/office/powerpoint/2010/main" val="390115810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1" name="Picture 3"/>
          <p:cNvPicPr>
            <a:picLocks noChangeAspect="1" noChangeArrowheads="1"/>
          </p:cNvPicPr>
          <p:nvPr/>
        </p:nvPicPr>
        <p:blipFill>
          <a:blip r:embed="rId3"/>
          <a:srcRect/>
          <a:stretch>
            <a:fillRect/>
          </a:stretch>
        </p:blipFill>
        <p:spPr bwMode="auto">
          <a:xfrm>
            <a:off x="2069534" y="950689"/>
            <a:ext cx="9493249" cy="5510212"/>
          </a:xfrm>
          <a:prstGeom prst="rect">
            <a:avLst/>
          </a:prstGeom>
          <a:noFill/>
        </p:spPr>
      </p:pic>
      <p:sp>
        <p:nvSpPr>
          <p:cNvPr id="299012" name="Rectangle 4"/>
          <p:cNvSpPr>
            <a:spLocks noGrp="1" noChangeArrowheads="1"/>
          </p:cNvSpPr>
          <p:nvPr>
            <p:ph type="title"/>
          </p:nvPr>
        </p:nvSpPr>
        <p:spPr/>
        <p:txBody>
          <a:bodyPr>
            <a:normAutofit fontScale="90000"/>
          </a:bodyPr>
          <a:lstStyle/>
          <a:p>
            <a:r>
              <a:rPr lang="en-US" dirty="0" err="1" smtClean="0"/>
              <a:t>Ruang</a:t>
            </a:r>
            <a:r>
              <a:rPr lang="en-US" dirty="0" smtClean="0"/>
              <a:t> </a:t>
            </a:r>
            <a:r>
              <a:rPr lang="en-US" dirty="0" err="1" smtClean="0"/>
              <a:t>Pencarian</a:t>
            </a:r>
            <a:r>
              <a:rPr lang="en-US" dirty="0" smtClean="0"/>
              <a:t> </a:t>
            </a:r>
            <a:r>
              <a:rPr lang="en-US" dirty="0" err="1" smtClean="0"/>
              <a:t>dari</a:t>
            </a:r>
            <a:r>
              <a:rPr lang="en-US" dirty="0" smtClean="0"/>
              <a:t> TSP</a:t>
            </a:r>
            <a:br>
              <a:rPr lang="en-US" dirty="0" smtClean="0"/>
            </a:br>
            <a:r>
              <a:rPr lang="en-US" sz="3600" dirty="0" smtClean="0"/>
              <a:t>(label </a:t>
            </a:r>
            <a:r>
              <a:rPr lang="en-US" sz="3600" dirty="0" err="1" smtClean="0"/>
              <a:t>pada</a:t>
            </a:r>
            <a:r>
              <a:rPr lang="en-US" sz="3600" dirty="0" smtClean="0"/>
              <a:t> link = cost </a:t>
            </a:r>
            <a:r>
              <a:rPr lang="en-US" sz="3600" dirty="0" err="1" smtClean="0"/>
              <a:t>dari</a:t>
            </a:r>
            <a:r>
              <a:rPr lang="en-US" sz="3600" dirty="0" smtClean="0"/>
              <a:t> root)</a:t>
            </a:r>
            <a:endParaRPr lang="en-US" sz="3600" dirty="0"/>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327796284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9" name="Picture 3"/>
          <p:cNvPicPr>
            <a:picLocks noChangeAspect="1" noChangeArrowheads="1"/>
          </p:cNvPicPr>
          <p:nvPr/>
        </p:nvPicPr>
        <p:blipFill>
          <a:blip r:embed="rId3"/>
          <a:srcRect/>
          <a:stretch>
            <a:fillRect/>
          </a:stretch>
        </p:blipFill>
        <p:spPr bwMode="auto">
          <a:xfrm>
            <a:off x="1727201" y="1371600"/>
            <a:ext cx="7336367" cy="4311650"/>
          </a:xfrm>
          <a:prstGeom prst="rect">
            <a:avLst/>
          </a:prstGeom>
          <a:noFill/>
        </p:spPr>
      </p:pic>
      <p:sp>
        <p:nvSpPr>
          <p:cNvPr id="301060" name="Rectangle 4"/>
          <p:cNvSpPr>
            <a:spLocks noGrp="1" noChangeArrowheads="1"/>
          </p:cNvSpPr>
          <p:nvPr>
            <p:ph type="title"/>
          </p:nvPr>
        </p:nvSpPr>
        <p:spPr/>
        <p:txBody>
          <a:bodyPr/>
          <a:lstStyle/>
          <a:p>
            <a:r>
              <a:rPr lang="en-US"/>
              <a:t>Nearest neighbor path</a:t>
            </a:r>
          </a:p>
        </p:txBody>
      </p:sp>
      <p:sp>
        <p:nvSpPr>
          <p:cNvPr id="2" name="Content Placeholder 1"/>
          <p:cNvSpPr>
            <a:spLocks noGrp="1"/>
          </p:cNvSpPr>
          <p:nvPr>
            <p:ph idx="1"/>
          </p:nvPr>
        </p:nvSpPr>
        <p:spPr/>
        <p:txBody>
          <a:bodyPr/>
          <a:lstStyle/>
          <a:p>
            <a:endParaRPr lang="en-US"/>
          </a:p>
        </p:txBody>
      </p:sp>
      <p:sp>
        <p:nvSpPr>
          <p:cNvPr id="301062" name="Text Box 6"/>
          <p:cNvSpPr txBox="1">
            <a:spLocks noChangeArrowheads="1"/>
          </p:cNvSpPr>
          <p:nvPr/>
        </p:nvSpPr>
        <p:spPr bwMode="auto">
          <a:xfrm>
            <a:off x="592667" y="5702300"/>
            <a:ext cx="10684933" cy="782265"/>
          </a:xfrm>
          <a:prstGeom prst="rect">
            <a:avLst/>
          </a:prstGeom>
          <a:noFill/>
          <a:ln w="12700">
            <a:noFill/>
            <a:miter lim="800000"/>
            <a:headEnd/>
            <a:tailEnd/>
          </a:ln>
          <a:effectLst/>
        </p:spPr>
        <p:txBody>
          <a:bodyPr lIns="90488" tIns="44450" rIns="90488" bIns="44450">
            <a:spAutoFit/>
          </a:bodyPr>
          <a:lstStyle/>
          <a:p>
            <a:pPr algn="l">
              <a:spcBef>
                <a:spcPct val="50000"/>
              </a:spcBef>
            </a:pPr>
            <a:r>
              <a:rPr lang="en-US">
                <a:solidFill>
                  <a:schemeClr val="tx1"/>
                </a:solidFill>
              </a:rPr>
              <a:t>Nearest neighbor path = AEDBCA (550)</a:t>
            </a:r>
          </a:p>
          <a:p>
            <a:pPr algn="l">
              <a:spcBef>
                <a:spcPct val="50000"/>
              </a:spcBef>
            </a:pPr>
            <a:r>
              <a:rPr lang="en-US">
                <a:solidFill>
                  <a:schemeClr val="tx1"/>
                </a:solidFill>
              </a:rPr>
              <a:t>Minimal cost path = ABCDEA (375)</a:t>
            </a:r>
          </a:p>
        </p:txBody>
      </p:sp>
    </p:spTree>
    <p:extLst>
      <p:ext uri="{BB962C8B-B14F-4D97-AF65-F5344CB8AC3E}">
        <p14:creationId xmlns:p14="http://schemas.microsoft.com/office/powerpoint/2010/main" val="21352181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03200" y="1447800"/>
            <a:ext cx="11684000" cy="46482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defRPr/>
            </a:pPr>
            <a:endParaRPr lang="en-US" sz="1600" b="1" dirty="0">
              <a:latin typeface="Tahoma" pitchFamily="34" charset="0"/>
            </a:endParaRPr>
          </a:p>
          <a:p>
            <a:pPr marL="342900" indent="-342900" eaLnBrk="0" hangingPunct="0">
              <a:spcBef>
                <a:spcPct val="20000"/>
              </a:spcBef>
              <a:defRPr/>
            </a:pPr>
            <a:endParaRPr lang="en-US" sz="1600" b="1" dirty="0">
              <a:latin typeface="Tahoma" pitchFamily="34" charset="0"/>
            </a:endParaRPr>
          </a:p>
          <a:p>
            <a:pPr marL="342900" indent="-342900" eaLnBrk="0" hangingPunct="0">
              <a:spcBef>
                <a:spcPct val="20000"/>
              </a:spcBef>
              <a:defRPr/>
            </a:pPr>
            <a:endParaRPr lang="en-US" sz="1600" b="1" dirty="0">
              <a:latin typeface="Verdana" pitchFamily="34" charset="0"/>
            </a:endParaRPr>
          </a:p>
          <a:p>
            <a:pPr marL="342900" indent="-342900" eaLnBrk="0" hangingPunct="0">
              <a:spcBef>
                <a:spcPct val="20000"/>
              </a:spcBef>
              <a:defRPr/>
            </a:pPr>
            <a:endParaRPr lang="en-US" sz="1600" b="1" dirty="0">
              <a:latin typeface="Verdana" pitchFamily="34" charset="0"/>
            </a:endParaRPr>
          </a:p>
          <a:p>
            <a:pPr marL="342900" indent="-342900" eaLnBrk="0" hangingPunct="0">
              <a:spcBef>
                <a:spcPct val="20000"/>
              </a:spcBef>
              <a:defRPr/>
            </a:pPr>
            <a:endParaRPr lang="en-US" sz="1600" b="1" dirty="0">
              <a:latin typeface="Verdana" pitchFamily="34" charset="0"/>
            </a:endParaRPr>
          </a:p>
          <a:p>
            <a:pPr marL="342900" indent="-342900" eaLnBrk="0" hangingPunct="0">
              <a:spcBef>
                <a:spcPct val="20000"/>
              </a:spcBef>
              <a:defRPr/>
            </a:pPr>
            <a:endParaRPr lang="en-US" sz="1600" b="1" dirty="0">
              <a:latin typeface="Verdana" pitchFamily="34" charset="0"/>
            </a:endParaRPr>
          </a:p>
          <a:p>
            <a:pPr marL="342900" indent="-342900" eaLnBrk="0" hangingPunct="0">
              <a:spcBef>
                <a:spcPct val="20000"/>
              </a:spcBef>
              <a:defRPr/>
            </a:pPr>
            <a:endParaRPr lang="en-US" sz="1600" b="1" dirty="0">
              <a:latin typeface="Verdana" pitchFamily="34" charset="0"/>
            </a:endParaRPr>
          </a:p>
          <a:p>
            <a:pPr marL="342900" indent="-342900" eaLnBrk="0" hangingPunct="0">
              <a:spcBef>
                <a:spcPct val="20000"/>
              </a:spcBef>
              <a:defRPr/>
            </a:pPr>
            <a:endParaRPr lang="en-US" sz="1600" b="1" dirty="0">
              <a:latin typeface="Verdana" pitchFamily="34" charset="0"/>
            </a:endParaRPr>
          </a:p>
        </p:txBody>
      </p:sp>
      <p:sp>
        <p:nvSpPr>
          <p:cNvPr id="38915" name="Rectangle 3"/>
          <p:cNvSpPr>
            <a:spLocks noChangeArrowheads="1"/>
          </p:cNvSpPr>
          <p:nvPr/>
        </p:nvSpPr>
        <p:spPr bwMode="auto">
          <a:xfrm>
            <a:off x="762000" y="438150"/>
            <a:ext cx="10363200" cy="1143000"/>
          </a:xfrm>
          <a:prstGeom prst="rect">
            <a:avLst/>
          </a:prstGeom>
          <a:noFill/>
          <a:ln w="9525">
            <a:noFill/>
            <a:miter lim="800000"/>
            <a:headEnd/>
            <a:tailEnd/>
          </a:ln>
        </p:spPr>
        <p:txBody>
          <a:bodyPr lIns="92075" tIns="46038" rIns="92075" bIns="46038" anchor="ctr"/>
          <a:lstStyle/>
          <a:p>
            <a:pPr eaLnBrk="0" hangingPunct="0">
              <a:spcBef>
                <a:spcPct val="70000"/>
              </a:spcBef>
              <a:buClr>
                <a:schemeClr val="tx2"/>
              </a:buClr>
              <a:defRPr/>
            </a:pPr>
            <a:r>
              <a:rPr lang="en-US" sz="3200" b="1" dirty="0">
                <a:effectLst>
                  <a:outerShdw blurRad="38100" dist="38100" dir="2700000" algn="tl">
                    <a:srgbClr val="C0C0C0"/>
                  </a:outerShdw>
                </a:effectLst>
                <a:latin typeface="Tahoma" pitchFamily="34" charset="0"/>
              </a:rPr>
              <a:t>Breadth-First </a:t>
            </a:r>
            <a:r>
              <a:rPr lang="en-US" sz="3200" b="1" dirty="0" smtClean="0">
                <a:effectLst>
                  <a:outerShdw blurRad="38100" dist="38100" dir="2700000" algn="tl">
                    <a:srgbClr val="C0C0C0"/>
                  </a:outerShdw>
                </a:effectLst>
                <a:latin typeface="Tahoma" pitchFamily="34" charset="0"/>
              </a:rPr>
              <a:t>Search (BFS)</a:t>
            </a:r>
            <a:endParaRPr lang="en-US" sz="3200" dirty="0">
              <a:latin typeface="Tahoma" pitchFamily="34" charset="0"/>
            </a:endParaRPr>
          </a:p>
        </p:txBody>
      </p:sp>
      <p:sp>
        <p:nvSpPr>
          <p:cNvPr id="38916" name="Oval 4"/>
          <p:cNvSpPr>
            <a:spLocks noChangeArrowheads="1"/>
          </p:cNvSpPr>
          <p:nvPr/>
        </p:nvSpPr>
        <p:spPr bwMode="auto">
          <a:xfrm>
            <a:off x="2291224" y="2432220"/>
            <a:ext cx="287867" cy="215900"/>
          </a:xfrm>
          <a:prstGeom prst="ellipse">
            <a:avLst/>
          </a:prstGeom>
          <a:noFill/>
          <a:ln w="12700">
            <a:solidFill>
              <a:schemeClr val="tx1"/>
            </a:solidFill>
            <a:round/>
            <a:headEnd/>
            <a:tailEnd/>
          </a:ln>
        </p:spPr>
        <p:txBody>
          <a:bodyPr wrap="none" anchor="ctr"/>
          <a:lstStyle/>
          <a:p>
            <a:endParaRPr lang="en-US" sz="2000"/>
          </a:p>
        </p:txBody>
      </p:sp>
      <p:sp>
        <p:nvSpPr>
          <p:cNvPr id="38917" name="Oval 5"/>
          <p:cNvSpPr>
            <a:spLocks noChangeArrowheads="1"/>
          </p:cNvSpPr>
          <p:nvPr/>
        </p:nvSpPr>
        <p:spPr bwMode="auto">
          <a:xfrm>
            <a:off x="3815224" y="2432220"/>
            <a:ext cx="287867" cy="215900"/>
          </a:xfrm>
          <a:prstGeom prst="ellipse">
            <a:avLst/>
          </a:prstGeom>
          <a:noFill/>
          <a:ln w="12700">
            <a:solidFill>
              <a:schemeClr val="tx1"/>
            </a:solidFill>
            <a:round/>
            <a:headEnd/>
            <a:tailEnd/>
          </a:ln>
        </p:spPr>
        <p:txBody>
          <a:bodyPr wrap="none" anchor="ctr"/>
          <a:lstStyle/>
          <a:p>
            <a:endParaRPr lang="en-US" sz="2000"/>
          </a:p>
        </p:txBody>
      </p:sp>
      <p:sp>
        <p:nvSpPr>
          <p:cNvPr id="38918" name="Oval 6"/>
          <p:cNvSpPr>
            <a:spLocks noChangeArrowheads="1"/>
          </p:cNvSpPr>
          <p:nvPr/>
        </p:nvSpPr>
        <p:spPr bwMode="auto">
          <a:xfrm>
            <a:off x="3408824" y="2965620"/>
            <a:ext cx="287867" cy="215900"/>
          </a:xfrm>
          <a:prstGeom prst="ellipse">
            <a:avLst/>
          </a:prstGeom>
          <a:noFill/>
          <a:ln w="12700">
            <a:solidFill>
              <a:schemeClr val="tx1"/>
            </a:solidFill>
            <a:round/>
            <a:headEnd/>
            <a:tailEnd/>
          </a:ln>
        </p:spPr>
        <p:txBody>
          <a:bodyPr wrap="none" anchor="ctr"/>
          <a:lstStyle/>
          <a:p>
            <a:endParaRPr lang="en-US" sz="2000"/>
          </a:p>
        </p:txBody>
      </p:sp>
      <p:sp>
        <p:nvSpPr>
          <p:cNvPr id="38919" name="Oval 7"/>
          <p:cNvSpPr>
            <a:spLocks noChangeArrowheads="1"/>
          </p:cNvSpPr>
          <p:nvPr/>
        </p:nvSpPr>
        <p:spPr bwMode="auto">
          <a:xfrm>
            <a:off x="4221624" y="2965620"/>
            <a:ext cx="287867" cy="215900"/>
          </a:xfrm>
          <a:prstGeom prst="ellipse">
            <a:avLst/>
          </a:prstGeom>
          <a:noFill/>
          <a:ln w="12700">
            <a:solidFill>
              <a:schemeClr val="tx1"/>
            </a:solidFill>
            <a:round/>
            <a:headEnd/>
            <a:tailEnd/>
          </a:ln>
        </p:spPr>
        <p:txBody>
          <a:bodyPr wrap="none" anchor="ctr"/>
          <a:lstStyle/>
          <a:p>
            <a:endParaRPr lang="en-US" sz="2000"/>
          </a:p>
        </p:txBody>
      </p:sp>
      <p:sp>
        <p:nvSpPr>
          <p:cNvPr id="38920" name="Oval 8"/>
          <p:cNvSpPr>
            <a:spLocks noChangeArrowheads="1"/>
          </p:cNvSpPr>
          <p:nvPr/>
        </p:nvSpPr>
        <p:spPr bwMode="auto">
          <a:xfrm>
            <a:off x="6050424" y="2432220"/>
            <a:ext cx="287867" cy="215900"/>
          </a:xfrm>
          <a:prstGeom prst="ellipse">
            <a:avLst/>
          </a:prstGeom>
          <a:noFill/>
          <a:ln w="12700">
            <a:solidFill>
              <a:schemeClr val="tx1"/>
            </a:solidFill>
            <a:round/>
            <a:headEnd/>
            <a:tailEnd/>
          </a:ln>
        </p:spPr>
        <p:txBody>
          <a:bodyPr wrap="none" anchor="ctr"/>
          <a:lstStyle/>
          <a:p>
            <a:endParaRPr lang="en-US" sz="2000"/>
          </a:p>
        </p:txBody>
      </p:sp>
      <p:sp>
        <p:nvSpPr>
          <p:cNvPr id="38921" name="Oval 9"/>
          <p:cNvSpPr>
            <a:spLocks noChangeArrowheads="1"/>
          </p:cNvSpPr>
          <p:nvPr/>
        </p:nvSpPr>
        <p:spPr bwMode="auto">
          <a:xfrm>
            <a:off x="5339224" y="2965620"/>
            <a:ext cx="287867" cy="215900"/>
          </a:xfrm>
          <a:prstGeom prst="ellipse">
            <a:avLst/>
          </a:prstGeom>
          <a:noFill/>
          <a:ln w="12700">
            <a:solidFill>
              <a:schemeClr val="tx1"/>
            </a:solidFill>
            <a:round/>
            <a:headEnd/>
            <a:tailEnd/>
          </a:ln>
        </p:spPr>
        <p:txBody>
          <a:bodyPr wrap="none" anchor="ctr"/>
          <a:lstStyle/>
          <a:p>
            <a:endParaRPr lang="en-US" sz="2000"/>
          </a:p>
        </p:txBody>
      </p:sp>
      <p:sp>
        <p:nvSpPr>
          <p:cNvPr id="38922" name="Oval 10"/>
          <p:cNvSpPr>
            <a:spLocks noChangeArrowheads="1"/>
          </p:cNvSpPr>
          <p:nvPr/>
        </p:nvSpPr>
        <p:spPr bwMode="auto">
          <a:xfrm>
            <a:off x="6761624" y="2965620"/>
            <a:ext cx="287867" cy="215900"/>
          </a:xfrm>
          <a:prstGeom prst="ellipse">
            <a:avLst/>
          </a:prstGeom>
          <a:noFill/>
          <a:ln w="12700">
            <a:solidFill>
              <a:schemeClr val="tx1"/>
            </a:solidFill>
            <a:round/>
            <a:headEnd/>
            <a:tailEnd/>
          </a:ln>
        </p:spPr>
        <p:txBody>
          <a:bodyPr wrap="none" anchor="ctr"/>
          <a:lstStyle/>
          <a:p>
            <a:endParaRPr lang="en-US" sz="2000"/>
          </a:p>
        </p:txBody>
      </p:sp>
      <p:sp>
        <p:nvSpPr>
          <p:cNvPr id="38923" name="Oval 11"/>
          <p:cNvSpPr>
            <a:spLocks noChangeArrowheads="1"/>
          </p:cNvSpPr>
          <p:nvPr/>
        </p:nvSpPr>
        <p:spPr bwMode="auto">
          <a:xfrm>
            <a:off x="4932824" y="3499020"/>
            <a:ext cx="287867" cy="215900"/>
          </a:xfrm>
          <a:prstGeom prst="ellipse">
            <a:avLst/>
          </a:prstGeom>
          <a:noFill/>
          <a:ln w="12700">
            <a:solidFill>
              <a:schemeClr val="tx1"/>
            </a:solidFill>
            <a:round/>
            <a:headEnd/>
            <a:tailEnd/>
          </a:ln>
        </p:spPr>
        <p:txBody>
          <a:bodyPr wrap="none" anchor="ctr"/>
          <a:lstStyle/>
          <a:p>
            <a:endParaRPr lang="en-US" sz="2000"/>
          </a:p>
        </p:txBody>
      </p:sp>
      <p:sp>
        <p:nvSpPr>
          <p:cNvPr id="38924" name="Oval 12"/>
          <p:cNvSpPr>
            <a:spLocks noChangeArrowheads="1"/>
          </p:cNvSpPr>
          <p:nvPr/>
        </p:nvSpPr>
        <p:spPr bwMode="auto">
          <a:xfrm>
            <a:off x="5745624" y="3499020"/>
            <a:ext cx="287867" cy="215900"/>
          </a:xfrm>
          <a:prstGeom prst="ellipse">
            <a:avLst/>
          </a:prstGeom>
          <a:noFill/>
          <a:ln w="12700">
            <a:solidFill>
              <a:schemeClr val="tx1"/>
            </a:solidFill>
            <a:round/>
            <a:headEnd/>
            <a:tailEnd/>
          </a:ln>
        </p:spPr>
        <p:txBody>
          <a:bodyPr wrap="none" anchor="ctr"/>
          <a:lstStyle/>
          <a:p>
            <a:endParaRPr lang="en-US" sz="2000"/>
          </a:p>
        </p:txBody>
      </p:sp>
      <p:sp>
        <p:nvSpPr>
          <p:cNvPr id="38925" name="Oval 13"/>
          <p:cNvSpPr>
            <a:spLocks noChangeArrowheads="1"/>
          </p:cNvSpPr>
          <p:nvPr/>
        </p:nvSpPr>
        <p:spPr bwMode="auto">
          <a:xfrm>
            <a:off x="6355224" y="3499020"/>
            <a:ext cx="287867" cy="215900"/>
          </a:xfrm>
          <a:prstGeom prst="ellipse">
            <a:avLst/>
          </a:prstGeom>
          <a:noFill/>
          <a:ln w="12700">
            <a:solidFill>
              <a:schemeClr val="tx1"/>
            </a:solidFill>
            <a:round/>
            <a:headEnd/>
            <a:tailEnd/>
          </a:ln>
        </p:spPr>
        <p:txBody>
          <a:bodyPr wrap="none" anchor="ctr"/>
          <a:lstStyle/>
          <a:p>
            <a:endParaRPr lang="en-US" sz="2000"/>
          </a:p>
        </p:txBody>
      </p:sp>
      <p:sp>
        <p:nvSpPr>
          <p:cNvPr id="38926" name="Oval 14"/>
          <p:cNvSpPr>
            <a:spLocks noChangeArrowheads="1"/>
          </p:cNvSpPr>
          <p:nvPr/>
        </p:nvSpPr>
        <p:spPr bwMode="auto">
          <a:xfrm>
            <a:off x="7168024" y="3499020"/>
            <a:ext cx="287867" cy="215900"/>
          </a:xfrm>
          <a:prstGeom prst="ellipse">
            <a:avLst/>
          </a:prstGeom>
          <a:noFill/>
          <a:ln w="12700">
            <a:solidFill>
              <a:schemeClr val="tx1"/>
            </a:solidFill>
            <a:round/>
            <a:headEnd/>
            <a:tailEnd/>
          </a:ln>
        </p:spPr>
        <p:txBody>
          <a:bodyPr wrap="none" anchor="ctr"/>
          <a:lstStyle/>
          <a:p>
            <a:endParaRPr lang="en-US" sz="2000"/>
          </a:p>
        </p:txBody>
      </p:sp>
      <p:sp>
        <p:nvSpPr>
          <p:cNvPr id="38927" name="Line 15"/>
          <p:cNvSpPr>
            <a:spLocks noChangeShapeType="1"/>
          </p:cNvSpPr>
          <p:nvPr/>
        </p:nvSpPr>
        <p:spPr bwMode="auto">
          <a:xfrm flipH="1">
            <a:off x="3603557" y="2654470"/>
            <a:ext cx="304800" cy="304800"/>
          </a:xfrm>
          <a:prstGeom prst="line">
            <a:avLst/>
          </a:prstGeom>
          <a:noFill/>
          <a:ln w="12700">
            <a:solidFill>
              <a:schemeClr val="tx1"/>
            </a:solidFill>
            <a:round/>
            <a:headEnd type="none" w="sm" len="sm"/>
            <a:tailEnd type="none" w="sm" len="sm"/>
          </a:ln>
        </p:spPr>
        <p:txBody>
          <a:bodyPr/>
          <a:lstStyle/>
          <a:p>
            <a:endParaRPr lang="en-US" sz="2000"/>
          </a:p>
        </p:txBody>
      </p:sp>
      <p:sp>
        <p:nvSpPr>
          <p:cNvPr id="38928" name="Line 16"/>
          <p:cNvSpPr>
            <a:spLocks noChangeShapeType="1"/>
          </p:cNvSpPr>
          <p:nvPr/>
        </p:nvSpPr>
        <p:spPr bwMode="auto">
          <a:xfrm>
            <a:off x="4009957" y="2654470"/>
            <a:ext cx="304800" cy="304800"/>
          </a:xfrm>
          <a:prstGeom prst="line">
            <a:avLst/>
          </a:prstGeom>
          <a:noFill/>
          <a:ln w="12700">
            <a:solidFill>
              <a:schemeClr val="tx1"/>
            </a:solidFill>
            <a:round/>
            <a:headEnd type="none" w="sm" len="sm"/>
            <a:tailEnd type="none" w="sm" len="sm"/>
          </a:ln>
        </p:spPr>
        <p:txBody>
          <a:bodyPr/>
          <a:lstStyle/>
          <a:p>
            <a:endParaRPr lang="en-US" sz="2000"/>
          </a:p>
        </p:txBody>
      </p:sp>
      <p:sp>
        <p:nvSpPr>
          <p:cNvPr id="38929" name="Line 17"/>
          <p:cNvSpPr>
            <a:spLocks noChangeShapeType="1"/>
          </p:cNvSpPr>
          <p:nvPr/>
        </p:nvSpPr>
        <p:spPr bwMode="auto">
          <a:xfrm flipH="1">
            <a:off x="5127557" y="3187870"/>
            <a:ext cx="304800" cy="304800"/>
          </a:xfrm>
          <a:prstGeom prst="line">
            <a:avLst/>
          </a:prstGeom>
          <a:noFill/>
          <a:ln w="12700">
            <a:solidFill>
              <a:schemeClr val="tx1"/>
            </a:solidFill>
            <a:round/>
            <a:headEnd type="none" w="sm" len="sm"/>
            <a:tailEnd type="none" w="sm" len="sm"/>
          </a:ln>
        </p:spPr>
        <p:txBody>
          <a:bodyPr/>
          <a:lstStyle/>
          <a:p>
            <a:endParaRPr lang="en-US" sz="2000"/>
          </a:p>
        </p:txBody>
      </p:sp>
      <p:sp>
        <p:nvSpPr>
          <p:cNvPr id="38930" name="Line 18"/>
          <p:cNvSpPr>
            <a:spLocks noChangeShapeType="1"/>
          </p:cNvSpPr>
          <p:nvPr/>
        </p:nvSpPr>
        <p:spPr bwMode="auto">
          <a:xfrm>
            <a:off x="5533957" y="3187870"/>
            <a:ext cx="304800" cy="304800"/>
          </a:xfrm>
          <a:prstGeom prst="line">
            <a:avLst/>
          </a:prstGeom>
          <a:noFill/>
          <a:ln w="12700">
            <a:solidFill>
              <a:schemeClr val="tx1"/>
            </a:solidFill>
            <a:round/>
            <a:headEnd type="none" w="sm" len="sm"/>
            <a:tailEnd type="none" w="sm" len="sm"/>
          </a:ln>
        </p:spPr>
        <p:txBody>
          <a:bodyPr/>
          <a:lstStyle/>
          <a:p>
            <a:endParaRPr lang="en-US" sz="2000"/>
          </a:p>
        </p:txBody>
      </p:sp>
      <p:sp>
        <p:nvSpPr>
          <p:cNvPr id="38931" name="Line 19"/>
          <p:cNvSpPr>
            <a:spLocks noChangeShapeType="1"/>
          </p:cNvSpPr>
          <p:nvPr/>
        </p:nvSpPr>
        <p:spPr bwMode="auto">
          <a:xfrm flipH="1">
            <a:off x="6549957" y="3187870"/>
            <a:ext cx="304800" cy="304800"/>
          </a:xfrm>
          <a:prstGeom prst="line">
            <a:avLst/>
          </a:prstGeom>
          <a:noFill/>
          <a:ln w="12700">
            <a:solidFill>
              <a:schemeClr val="tx1"/>
            </a:solidFill>
            <a:round/>
            <a:headEnd type="none" w="sm" len="sm"/>
            <a:tailEnd type="none" w="sm" len="sm"/>
          </a:ln>
        </p:spPr>
        <p:txBody>
          <a:bodyPr/>
          <a:lstStyle/>
          <a:p>
            <a:endParaRPr lang="en-US" sz="2000"/>
          </a:p>
        </p:txBody>
      </p:sp>
      <p:sp>
        <p:nvSpPr>
          <p:cNvPr id="38932" name="Line 20"/>
          <p:cNvSpPr>
            <a:spLocks noChangeShapeType="1"/>
          </p:cNvSpPr>
          <p:nvPr/>
        </p:nvSpPr>
        <p:spPr bwMode="auto">
          <a:xfrm>
            <a:off x="6956357" y="3187870"/>
            <a:ext cx="304800" cy="304800"/>
          </a:xfrm>
          <a:prstGeom prst="line">
            <a:avLst/>
          </a:prstGeom>
          <a:noFill/>
          <a:ln w="12700">
            <a:solidFill>
              <a:schemeClr val="tx1"/>
            </a:solidFill>
            <a:round/>
            <a:headEnd type="none" w="sm" len="sm"/>
            <a:tailEnd type="none" w="sm" len="sm"/>
          </a:ln>
        </p:spPr>
        <p:txBody>
          <a:bodyPr/>
          <a:lstStyle/>
          <a:p>
            <a:endParaRPr lang="en-US" sz="2000"/>
          </a:p>
        </p:txBody>
      </p:sp>
      <p:sp>
        <p:nvSpPr>
          <p:cNvPr id="38933" name="Line 21"/>
          <p:cNvSpPr>
            <a:spLocks noChangeShapeType="1"/>
          </p:cNvSpPr>
          <p:nvPr/>
        </p:nvSpPr>
        <p:spPr bwMode="auto">
          <a:xfrm flipH="1">
            <a:off x="5612274" y="2630658"/>
            <a:ext cx="491067" cy="368300"/>
          </a:xfrm>
          <a:prstGeom prst="line">
            <a:avLst/>
          </a:prstGeom>
          <a:noFill/>
          <a:ln w="12700">
            <a:solidFill>
              <a:schemeClr val="tx1"/>
            </a:solidFill>
            <a:round/>
            <a:headEnd type="none" w="sm" len="sm"/>
            <a:tailEnd type="none" w="sm" len="sm"/>
          </a:ln>
        </p:spPr>
        <p:txBody>
          <a:bodyPr/>
          <a:lstStyle/>
          <a:p>
            <a:endParaRPr lang="en-US" sz="2000"/>
          </a:p>
        </p:txBody>
      </p:sp>
      <p:sp>
        <p:nvSpPr>
          <p:cNvPr id="38934" name="Line 22"/>
          <p:cNvSpPr>
            <a:spLocks noChangeShapeType="1"/>
          </p:cNvSpPr>
          <p:nvPr/>
        </p:nvSpPr>
        <p:spPr bwMode="auto">
          <a:xfrm>
            <a:off x="6315008" y="2630658"/>
            <a:ext cx="480483" cy="360362"/>
          </a:xfrm>
          <a:prstGeom prst="line">
            <a:avLst/>
          </a:prstGeom>
          <a:noFill/>
          <a:ln w="12700">
            <a:solidFill>
              <a:schemeClr val="tx1"/>
            </a:solidFill>
            <a:round/>
            <a:headEnd type="none" w="sm" len="sm"/>
            <a:tailEnd type="none" w="sm" len="sm"/>
          </a:ln>
        </p:spPr>
        <p:txBody>
          <a:bodyPr/>
          <a:lstStyle/>
          <a:p>
            <a:endParaRPr lang="en-US" sz="2000"/>
          </a:p>
        </p:txBody>
      </p:sp>
      <p:sp>
        <p:nvSpPr>
          <p:cNvPr id="38935" name="Rectangle 23"/>
          <p:cNvSpPr>
            <a:spLocks noChangeArrowheads="1"/>
          </p:cNvSpPr>
          <p:nvPr/>
        </p:nvSpPr>
        <p:spPr bwMode="auto">
          <a:xfrm>
            <a:off x="8410947" y="2395709"/>
            <a:ext cx="1514838" cy="308419"/>
          </a:xfrm>
          <a:prstGeom prst="rect">
            <a:avLst/>
          </a:prstGeom>
          <a:noFill/>
          <a:ln w="9525">
            <a:noFill/>
            <a:miter lim="800000"/>
            <a:headEnd/>
            <a:tailEnd/>
          </a:ln>
        </p:spPr>
        <p:txBody>
          <a:bodyPr wrap="none" lIns="92075" tIns="46038" rIns="92075" bIns="46038">
            <a:spAutoFit/>
          </a:bodyPr>
          <a:lstStyle/>
          <a:p>
            <a:pPr algn="ctr" eaLnBrk="0" hangingPunct="0"/>
            <a:r>
              <a:rPr lang="en-US" sz="1400">
                <a:latin typeface="Arial" charset="0"/>
              </a:rPr>
              <a:t>DEPTH   </a:t>
            </a:r>
            <a:r>
              <a:rPr lang="en-US" sz="1400" smtClean="0">
                <a:latin typeface="Arial" charset="0"/>
              </a:rPr>
              <a:t>0 (d=0)</a:t>
            </a:r>
            <a:endParaRPr lang="en-US" sz="1400">
              <a:latin typeface="Arial" charset="0"/>
            </a:endParaRPr>
          </a:p>
        </p:txBody>
      </p:sp>
      <p:sp>
        <p:nvSpPr>
          <p:cNvPr id="38936" name="Rectangle 24"/>
          <p:cNvSpPr>
            <a:spLocks noChangeArrowheads="1"/>
          </p:cNvSpPr>
          <p:nvPr/>
        </p:nvSpPr>
        <p:spPr bwMode="auto">
          <a:xfrm>
            <a:off x="8410947" y="2929109"/>
            <a:ext cx="1514838" cy="308419"/>
          </a:xfrm>
          <a:prstGeom prst="rect">
            <a:avLst/>
          </a:prstGeom>
          <a:noFill/>
          <a:ln w="9525">
            <a:noFill/>
            <a:miter lim="800000"/>
            <a:headEnd/>
            <a:tailEnd/>
          </a:ln>
        </p:spPr>
        <p:txBody>
          <a:bodyPr wrap="none" lIns="92075" tIns="46038" rIns="92075" bIns="46038">
            <a:spAutoFit/>
          </a:bodyPr>
          <a:lstStyle/>
          <a:p>
            <a:pPr algn="ctr" eaLnBrk="0" hangingPunct="0"/>
            <a:r>
              <a:rPr lang="en-US" sz="1400">
                <a:latin typeface="Arial" charset="0"/>
              </a:rPr>
              <a:t>DEPTH   </a:t>
            </a:r>
            <a:r>
              <a:rPr lang="en-US" sz="1400" smtClean="0">
                <a:latin typeface="Arial" charset="0"/>
              </a:rPr>
              <a:t>1 (d=1)</a:t>
            </a:r>
            <a:endParaRPr lang="en-US" sz="1400">
              <a:latin typeface="Arial" charset="0"/>
            </a:endParaRPr>
          </a:p>
        </p:txBody>
      </p:sp>
      <p:sp>
        <p:nvSpPr>
          <p:cNvPr id="38937" name="Rectangle 25"/>
          <p:cNvSpPr>
            <a:spLocks noChangeArrowheads="1"/>
          </p:cNvSpPr>
          <p:nvPr/>
        </p:nvSpPr>
        <p:spPr bwMode="auto">
          <a:xfrm>
            <a:off x="8410947" y="3494259"/>
            <a:ext cx="1514838" cy="308419"/>
          </a:xfrm>
          <a:prstGeom prst="rect">
            <a:avLst/>
          </a:prstGeom>
          <a:noFill/>
          <a:ln w="9525">
            <a:noFill/>
            <a:miter lim="800000"/>
            <a:headEnd/>
            <a:tailEnd/>
          </a:ln>
        </p:spPr>
        <p:txBody>
          <a:bodyPr wrap="none" lIns="92075" tIns="46038" rIns="92075" bIns="46038">
            <a:spAutoFit/>
          </a:bodyPr>
          <a:lstStyle/>
          <a:p>
            <a:pPr algn="ctr" eaLnBrk="0" hangingPunct="0"/>
            <a:r>
              <a:rPr lang="en-US" sz="1400">
                <a:latin typeface="Arial" charset="0"/>
              </a:rPr>
              <a:t>DEPTH   </a:t>
            </a:r>
            <a:r>
              <a:rPr lang="en-US" sz="1400" smtClean="0">
                <a:latin typeface="Arial" charset="0"/>
              </a:rPr>
              <a:t>2 (d=2)</a:t>
            </a:r>
            <a:endParaRPr lang="en-US" sz="1400">
              <a:latin typeface="Arial" charset="0"/>
            </a:endParaRPr>
          </a:p>
        </p:txBody>
      </p:sp>
      <p:sp>
        <p:nvSpPr>
          <p:cNvPr id="38938" name="Line 26"/>
          <p:cNvSpPr>
            <a:spLocks noChangeShapeType="1"/>
          </p:cNvSpPr>
          <p:nvPr/>
        </p:nvSpPr>
        <p:spPr bwMode="auto">
          <a:xfrm>
            <a:off x="2689157" y="2533820"/>
            <a:ext cx="5588000" cy="0"/>
          </a:xfrm>
          <a:prstGeom prst="line">
            <a:avLst/>
          </a:prstGeom>
          <a:noFill/>
          <a:ln w="12700">
            <a:solidFill>
              <a:schemeClr val="tx1"/>
            </a:solidFill>
            <a:prstDash val="sysDot"/>
            <a:round/>
            <a:headEnd type="none" w="sm" len="sm"/>
            <a:tailEnd type="none" w="sm" len="sm"/>
          </a:ln>
        </p:spPr>
        <p:txBody>
          <a:bodyPr/>
          <a:lstStyle/>
          <a:p>
            <a:endParaRPr lang="en-US" sz="2000"/>
          </a:p>
        </p:txBody>
      </p:sp>
      <p:sp>
        <p:nvSpPr>
          <p:cNvPr id="38939" name="Line 27"/>
          <p:cNvSpPr>
            <a:spLocks noChangeShapeType="1"/>
          </p:cNvSpPr>
          <p:nvPr/>
        </p:nvSpPr>
        <p:spPr bwMode="auto">
          <a:xfrm>
            <a:off x="2689157" y="3067220"/>
            <a:ext cx="5588000" cy="0"/>
          </a:xfrm>
          <a:prstGeom prst="line">
            <a:avLst/>
          </a:prstGeom>
          <a:noFill/>
          <a:ln w="12700">
            <a:solidFill>
              <a:schemeClr val="tx1"/>
            </a:solidFill>
            <a:prstDash val="sysDot"/>
            <a:round/>
            <a:headEnd type="none" w="sm" len="sm"/>
            <a:tailEnd type="none" w="sm" len="sm"/>
          </a:ln>
        </p:spPr>
        <p:txBody>
          <a:bodyPr/>
          <a:lstStyle/>
          <a:p>
            <a:endParaRPr lang="en-US" sz="2000"/>
          </a:p>
        </p:txBody>
      </p:sp>
      <p:sp>
        <p:nvSpPr>
          <p:cNvPr id="38940" name="Line 28"/>
          <p:cNvSpPr>
            <a:spLocks noChangeShapeType="1"/>
          </p:cNvSpPr>
          <p:nvPr/>
        </p:nvSpPr>
        <p:spPr bwMode="auto">
          <a:xfrm>
            <a:off x="2689157" y="3629195"/>
            <a:ext cx="5588000" cy="0"/>
          </a:xfrm>
          <a:prstGeom prst="line">
            <a:avLst/>
          </a:prstGeom>
          <a:noFill/>
          <a:ln w="12700">
            <a:solidFill>
              <a:schemeClr val="tx1"/>
            </a:solidFill>
            <a:prstDash val="sysDot"/>
            <a:round/>
            <a:headEnd type="none" w="sm" len="sm"/>
            <a:tailEnd type="none" w="sm" len="sm"/>
          </a:ln>
        </p:spPr>
        <p:txBody>
          <a:bodyPr/>
          <a:lstStyle/>
          <a:p>
            <a:endParaRPr lang="en-US" sz="2000"/>
          </a:p>
        </p:txBody>
      </p:sp>
    </p:spTree>
    <p:extLst>
      <p:ext uri="{BB962C8B-B14F-4D97-AF65-F5344CB8AC3E}">
        <p14:creationId xmlns:p14="http://schemas.microsoft.com/office/powerpoint/2010/main" val="600184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800100" y="290512"/>
            <a:ext cx="10515600" cy="1182688"/>
          </a:xfrm>
        </p:spPr>
        <p:txBody>
          <a:bodyPr/>
          <a:lstStyle/>
          <a:p>
            <a:r>
              <a:rPr lang="en-US" dirty="0" err="1" smtClean="0"/>
              <a:t>Algoritma</a:t>
            </a:r>
            <a:r>
              <a:rPr lang="en-US" dirty="0" smtClean="0"/>
              <a:t> BFS</a:t>
            </a:r>
            <a:endParaRPr lang="en-US" dirty="0"/>
          </a:p>
        </p:txBody>
      </p:sp>
      <p:sp>
        <p:nvSpPr>
          <p:cNvPr id="2" name="Content Placeholder 1"/>
          <p:cNvSpPr>
            <a:spLocks noGrp="1"/>
          </p:cNvSpPr>
          <p:nvPr>
            <p:ph idx="1"/>
          </p:nvPr>
        </p:nvSpPr>
        <p:spPr/>
        <p:txBody>
          <a:bodyPr/>
          <a:lstStyle/>
          <a:p>
            <a:endParaRPr lang="en-US"/>
          </a:p>
        </p:txBody>
      </p:sp>
      <p:sp>
        <p:nvSpPr>
          <p:cNvPr id="44036" name="Rectangle 4"/>
          <p:cNvSpPr>
            <a:spLocks noChangeArrowheads="1"/>
          </p:cNvSpPr>
          <p:nvPr/>
        </p:nvSpPr>
        <p:spPr bwMode="auto">
          <a:xfrm>
            <a:off x="711200" y="1231900"/>
            <a:ext cx="10972800" cy="5139869"/>
          </a:xfrm>
          <a:prstGeom prst="rect">
            <a:avLst/>
          </a:prstGeom>
          <a:noFill/>
          <a:ln w="9525">
            <a:noFill/>
            <a:miter lim="800000"/>
            <a:headEnd/>
            <a:tailEnd/>
          </a:ln>
          <a:effectLst/>
        </p:spPr>
        <p:txBody>
          <a:bodyPr>
            <a:spAutoFit/>
          </a:bodyPr>
          <a:lstStyle/>
          <a:p>
            <a:pPr defTabSz="565150" eaLnBrk="0" hangingPunct="0"/>
            <a:r>
              <a:rPr lang="en-US" sz="2400" i="1" noProof="1"/>
              <a:t>BreadthFirstSearch</a:t>
            </a:r>
            <a:r>
              <a:rPr lang="en-US" sz="2400" noProof="1"/>
              <a:t>(</a:t>
            </a:r>
            <a:r>
              <a:rPr lang="en-US" sz="2400" b="1" dirty="0"/>
              <a:t>state space </a:t>
            </a:r>
            <a:r>
              <a:rPr lang="en-US" sz="2400" dirty="0">
                <a:sym typeface="Symbol" pitchFamily="18" charset="2"/>
              </a:rPr>
              <a:t></a:t>
            </a:r>
            <a:r>
              <a:rPr lang="en-US" sz="2400" dirty="0"/>
              <a:t>=&lt;S,P,I,G,W&gt;</a:t>
            </a:r>
            <a:r>
              <a:rPr lang="en-US" sz="2400" noProof="1"/>
              <a:t>)</a:t>
            </a:r>
            <a:endParaRPr lang="en-US" sz="2400" dirty="0"/>
          </a:p>
          <a:p>
            <a:pPr defTabSz="565150" eaLnBrk="0" hangingPunct="0"/>
            <a:r>
              <a:rPr lang="en-US" sz="2400" dirty="0"/>
              <a:t>	Open </a:t>
            </a:r>
            <a:r>
              <a:rPr lang="en-US" sz="2400" noProof="1">
                <a:sym typeface="Symbol" pitchFamily="18" charset="2"/>
              </a:rPr>
              <a:t></a:t>
            </a:r>
            <a:r>
              <a:rPr lang="en-US" sz="2400" dirty="0"/>
              <a:t> {I}</a:t>
            </a:r>
          </a:p>
          <a:p>
            <a:pPr defTabSz="565150" eaLnBrk="0" hangingPunct="0"/>
            <a:r>
              <a:rPr lang="en-US" sz="2400" dirty="0"/>
              <a:t>	Closed </a:t>
            </a:r>
            <a:r>
              <a:rPr lang="en-US" sz="2400" noProof="1">
                <a:sym typeface="Symbol" pitchFamily="18" charset="2"/>
              </a:rPr>
              <a:t></a:t>
            </a:r>
            <a:r>
              <a:rPr lang="en-US" sz="2400" dirty="0"/>
              <a:t> </a:t>
            </a:r>
            <a:r>
              <a:rPr lang="en-US" sz="2400" noProof="1">
                <a:sym typeface="Symbol" pitchFamily="18" charset="2"/>
              </a:rPr>
              <a:t></a:t>
            </a:r>
            <a:endParaRPr lang="en-US" sz="2400" noProof="1"/>
          </a:p>
          <a:p>
            <a:pPr defTabSz="565150" eaLnBrk="0" hangingPunct="0"/>
            <a:r>
              <a:rPr lang="en-US" sz="2400" b="1" noProof="1">
                <a:sym typeface="Symbol" pitchFamily="18" charset="2"/>
              </a:rPr>
              <a:t>	while</a:t>
            </a:r>
            <a:r>
              <a:rPr lang="en-US" sz="2400" noProof="1">
                <a:sym typeface="Symbol" pitchFamily="18" charset="2"/>
              </a:rPr>
              <a:t> </a:t>
            </a:r>
            <a:r>
              <a:rPr lang="en-US" sz="2400" dirty="0">
                <a:sym typeface="Symbol" pitchFamily="18" charset="2"/>
              </a:rPr>
              <a:t>Open</a:t>
            </a:r>
            <a:r>
              <a:rPr lang="en-US" sz="2400" noProof="1">
                <a:sym typeface="Symbol" pitchFamily="18" charset="2"/>
              </a:rPr>
              <a:t>  </a:t>
            </a:r>
            <a:r>
              <a:rPr lang="en-US" sz="2400" b="1" noProof="1">
                <a:sym typeface="Symbol" pitchFamily="18" charset="2"/>
              </a:rPr>
              <a:t> do</a:t>
            </a:r>
          </a:p>
          <a:p>
            <a:pPr defTabSz="565150" eaLnBrk="0" hangingPunct="0"/>
            <a:r>
              <a:rPr lang="en-US" sz="2400" b="1" noProof="1">
                <a:sym typeface="Symbol" pitchFamily="18" charset="2"/>
              </a:rPr>
              <a:t>		</a:t>
            </a:r>
            <a:r>
              <a:rPr lang="en-US" sz="2400" dirty="0">
                <a:sym typeface="Symbol" pitchFamily="18" charset="2"/>
              </a:rPr>
              <a:t>x</a:t>
            </a:r>
            <a:r>
              <a:rPr lang="en-US" sz="2400" noProof="1">
                <a:sym typeface="Symbol" pitchFamily="18" charset="2"/>
              </a:rPr>
              <a:t>   </a:t>
            </a:r>
            <a:r>
              <a:rPr lang="en-US" sz="2400" i="1" noProof="1">
                <a:sym typeface="Symbol" pitchFamily="18" charset="2"/>
              </a:rPr>
              <a:t>De</a:t>
            </a:r>
            <a:r>
              <a:rPr lang="en-US" sz="2400" i="1" dirty="0">
                <a:sym typeface="Symbol" pitchFamily="18" charset="2"/>
              </a:rPr>
              <a:t>Q</a:t>
            </a:r>
            <a:r>
              <a:rPr lang="en-US" sz="2400" i="1" noProof="1">
                <a:sym typeface="Symbol" pitchFamily="18" charset="2"/>
              </a:rPr>
              <a:t>ueue</a:t>
            </a:r>
            <a:r>
              <a:rPr lang="en-US" sz="2400" dirty="0">
                <a:sym typeface="Symbol" pitchFamily="18" charset="2"/>
              </a:rPr>
              <a:t>(Open)</a:t>
            </a:r>
          </a:p>
          <a:p>
            <a:pPr defTabSz="565150" eaLnBrk="0" hangingPunct="0"/>
            <a:r>
              <a:rPr lang="en-US" sz="2400" dirty="0">
                <a:sym typeface="Symbol" pitchFamily="18" charset="2"/>
              </a:rPr>
              <a:t>		</a:t>
            </a:r>
            <a:r>
              <a:rPr lang="en-US" sz="2400" b="1" dirty="0">
                <a:sym typeface="Symbol" pitchFamily="18" charset="2"/>
              </a:rPr>
              <a:t>if</a:t>
            </a:r>
            <a:r>
              <a:rPr lang="en-US" sz="2400" dirty="0">
                <a:sym typeface="Symbol" pitchFamily="18" charset="2"/>
              </a:rPr>
              <a:t> </a:t>
            </a:r>
            <a:r>
              <a:rPr lang="en-US" sz="2400" i="1" dirty="0">
                <a:sym typeface="Symbol" pitchFamily="18" charset="2"/>
              </a:rPr>
              <a:t>Goal</a:t>
            </a:r>
            <a:r>
              <a:rPr lang="en-US" sz="2400" dirty="0">
                <a:sym typeface="Symbol" pitchFamily="18" charset="2"/>
              </a:rPr>
              <a:t>(x, ) </a:t>
            </a:r>
            <a:r>
              <a:rPr lang="en-US" sz="2400" b="1" dirty="0">
                <a:sym typeface="Symbol" pitchFamily="18" charset="2"/>
              </a:rPr>
              <a:t>then return</a:t>
            </a:r>
            <a:r>
              <a:rPr lang="en-US" sz="2400" dirty="0">
                <a:sym typeface="Symbol" pitchFamily="18" charset="2"/>
              </a:rPr>
              <a:t> x</a:t>
            </a:r>
          </a:p>
          <a:p>
            <a:pPr defTabSz="565150" eaLnBrk="0" hangingPunct="0"/>
            <a:r>
              <a:rPr lang="en-US" sz="2400" i="1" dirty="0">
                <a:sym typeface="Symbol" pitchFamily="18" charset="2"/>
              </a:rPr>
              <a:t>		Insert</a:t>
            </a:r>
            <a:r>
              <a:rPr lang="en-US" sz="2400" noProof="1">
                <a:sym typeface="Symbol" pitchFamily="18" charset="2"/>
              </a:rPr>
              <a:t>(</a:t>
            </a:r>
            <a:r>
              <a:rPr lang="en-US" sz="2400" dirty="0" err="1">
                <a:sym typeface="Symbol" pitchFamily="18" charset="2"/>
              </a:rPr>
              <a:t>x,Closed</a:t>
            </a:r>
            <a:r>
              <a:rPr lang="en-US" sz="2400" noProof="1">
                <a:sym typeface="Symbol" pitchFamily="18" charset="2"/>
              </a:rPr>
              <a:t>)</a:t>
            </a:r>
          </a:p>
          <a:p>
            <a:pPr defTabSz="565150" eaLnBrk="0" hangingPunct="0"/>
            <a:r>
              <a:rPr lang="en-US" sz="2400" noProof="1">
                <a:sym typeface="Symbol" pitchFamily="18" charset="2"/>
              </a:rPr>
              <a:t>		</a:t>
            </a:r>
            <a:r>
              <a:rPr lang="en-US" sz="2400" b="1" noProof="1">
                <a:sym typeface="Symbol" pitchFamily="18" charset="2"/>
              </a:rPr>
              <a:t>for  </a:t>
            </a:r>
            <a:r>
              <a:rPr lang="en-US" sz="2400" dirty="0">
                <a:sym typeface="Symbol" pitchFamily="18" charset="2"/>
              </a:rPr>
              <a:t>y</a:t>
            </a:r>
            <a:r>
              <a:rPr lang="en-US" sz="2400" noProof="1">
                <a:sym typeface="Symbol" pitchFamily="18" charset="2"/>
              </a:rPr>
              <a:t>  </a:t>
            </a:r>
            <a:r>
              <a:rPr lang="en-US" sz="2400" i="1" dirty="0">
                <a:sym typeface="Symbol" pitchFamily="18" charset="2"/>
              </a:rPr>
              <a:t>Child</a:t>
            </a:r>
            <a:r>
              <a:rPr lang="en-US" sz="2400" dirty="0">
                <a:sym typeface="Symbol" pitchFamily="18" charset="2"/>
              </a:rPr>
              <a:t>(x ,)</a:t>
            </a:r>
            <a:r>
              <a:rPr lang="en-US" sz="2400" noProof="1">
                <a:sym typeface="Symbol" pitchFamily="18" charset="2"/>
              </a:rPr>
              <a:t> </a:t>
            </a:r>
            <a:r>
              <a:rPr lang="en-US" sz="2400" b="1" noProof="1">
                <a:sym typeface="Symbol" pitchFamily="18" charset="2"/>
              </a:rPr>
              <a:t>do</a:t>
            </a:r>
          </a:p>
          <a:p>
            <a:pPr defTabSz="565150" eaLnBrk="0" hangingPunct="0"/>
            <a:r>
              <a:rPr lang="en-US" sz="2400" noProof="1">
                <a:sym typeface="Symbol" pitchFamily="18" charset="2"/>
              </a:rPr>
              <a:t>			</a:t>
            </a:r>
            <a:r>
              <a:rPr lang="en-US" sz="2400" b="1" noProof="1">
                <a:sym typeface="Symbol" pitchFamily="18" charset="2"/>
              </a:rPr>
              <a:t>if </a:t>
            </a:r>
            <a:r>
              <a:rPr lang="en-US" sz="2400" dirty="0" err="1">
                <a:sym typeface="Symbol" pitchFamily="18" charset="2"/>
              </a:rPr>
              <a:t>yClosed</a:t>
            </a:r>
            <a:r>
              <a:rPr lang="en-US" sz="2400" dirty="0">
                <a:sym typeface="Symbol" pitchFamily="18" charset="2"/>
              </a:rPr>
              <a:t> and </a:t>
            </a:r>
            <a:r>
              <a:rPr lang="en-US" sz="2400" dirty="0" err="1">
                <a:sym typeface="Symbol" pitchFamily="18" charset="2"/>
              </a:rPr>
              <a:t>yOpen</a:t>
            </a:r>
            <a:r>
              <a:rPr lang="en-US" sz="2400" b="1" noProof="1">
                <a:sym typeface="Symbol" pitchFamily="18" charset="2"/>
              </a:rPr>
              <a:t> then</a:t>
            </a:r>
            <a:endParaRPr lang="en-US" sz="2400" noProof="1">
              <a:sym typeface="Symbol" pitchFamily="18" charset="2"/>
            </a:endParaRPr>
          </a:p>
          <a:p>
            <a:pPr defTabSz="565150" eaLnBrk="0" hangingPunct="0"/>
            <a:r>
              <a:rPr lang="en-US" sz="2400" noProof="1">
                <a:sym typeface="Symbol" pitchFamily="18" charset="2"/>
              </a:rPr>
              <a:t>				</a:t>
            </a:r>
            <a:r>
              <a:rPr lang="en-US" sz="2400" i="1" noProof="1">
                <a:sym typeface="Symbol" pitchFamily="18" charset="2"/>
              </a:rPr>
              <a:t>En</a:t>
            </a:r>
            <a:r>
              <a:rPr lang="en-US" sz="2400" i="1" dirty="0">
                <a:sym typeface="Symbol" pitchFamily="18" charset="2"/>
              </a:rPr>
              <a:t>Q</a:t>
            </a:r>
            <a:r>
              <a:rPr lang="en-US" sz="2400" i="1" noProof="1">
                <a:sym typeface="Symbol" pitchFamily="18" charset="2"/>
              </a:rPr>
              <a:t>ueue</a:t>
            </a:r>
            <a:r>
              <a:rPr lang="en-US" sz="2400" noProof="1">
                <a:sym typeface="Symbol" pitchFamily="18" charset="2"/>
              </a:rPr>
              <a:t>(</a:t>
            </a:r>
            <a:r>
              <a:rPr lang="en-US" sz="2400" dirty="0" err="1">
                <a:sym typeface="Symbol" pitchFamily="18" charset="2"/>
              </a:rPr>
              <a:t>y,Open</a:t>
            </a:r>
            <a:r>
              <a:rPr lang="en-US" sz="2400" noProof="1">
                <a:sym typeface="Symbol" pitchFamily="18" charset="2"/>
              </a:rPr>
              <a:t>)</a:t>
            </a:r>
            <a:endParaRPr lang="en-US" sz="2400" dirty="0">
              <a:sym typeface="Symbol" pitchFamily="18" charset="2"/>
            </a:endParaRPr>
          </a:p>
          <a:p>
            <a:pPr defTabSz="565150" eaLnBrk="0" hangingPunct="0"/>
            <a:r>
              <a:rPr lang="en-US" sz="2400" dirty="0">
                <a:sym typeface="Symbol" pitchFamily="18" charset="2"/>
              </a:rPr>
              <a:t>	</a:t>
            </a:r>
            <a:r>
              <a:rPr lang="en-US" sz="2400" b="1" dirty="0">
                <a:sym typeface="Symbol" pitchFamily="18" charset="2"/>
              </a:rPr>
              <a:t>return</a:t>
            </a:r>
            <a:r>
              <a:rPr lang="en-US" sz="2400" dirty="0">
                <a:sym typeface="Symbol" pitchFamily="18" charset="2"/>
              </a:rPr>
              <a:t> </a:t>
            </a:r>
            <a:r>
              <a:rPr lang="en-US" sz="2400" i="1" dirty="0">
                <a:sym typeface="Symbol" pitchFamily="18" charset="2"/>
              </a:rPr>
              <a:t>fail</a:t>
            </a:r>
            <a:r>
              <a:rPr lang="en-US" sz="2400" noProof="1">
                <a:sym typeface="Symbol" pitchFamily="18" charset="2"/>
              </a:rPr>
              <a:t>	</a:t>
            </a:r>
            <a:endParaRPr lang="en-US" sz="2400" dirty="0">
              <a:sym typeface="Symbol" pitchFamily="18" charset="2"/>
            </a:endParaRPr>
          </a:p>
          <a:p>
            <a:pPr defTabSz="565150" eaLnBrk="0" hangingPunct="0"/>
            <a:endParaRPr lang="en-US" sz="2400" dirty="0">
              <a:sym typeface="Symbol" pitchFamily="18" charset="2"/>
            </a:endParaRPr>
          </a:p>
          <a:p>
            <a:pPr defTabSz="565150" eaLnBrk="0" hangingPunct="0"/>
            <a:r>
              <a:rPr lang="en-GB" sz="2000" b="1" dirty="0" smtClean="0">
                <a:sym typeface="Symbol" pitchFamily="18" charset="2"/>
              </a:rPr>
              <a:t>Open </a:t>
            </a:r>
            <a:r>
              <a:rPr lang="en-GB" sz="2000" b="1" dirty="0" err="1" smtClean="0">
                <a:sym typeface="Symbol" pitchFamily="18" charset="2"/>
              </a:rPr>
              <a:t>diimplementasikan</a:t>
            </a:r>
            <a:r>
              <a:rPr lang="en-GB" sz="2000" b="1" dirty="0" smtClean="0">
                <a:sym typeface="Symbol" pitchFamily="18" charset="2"/>
              </a:rPr>
              <a:t> </a:t>
            </a:r>
            <a:r>
              <a:rPr lang="en-GB" sz="2000" b="1" dirty="0" err="1" smtClean="0">
                <a:sym typeface="Symbol" pitchFamily="18" charset="2"/>
              </a:rPr>
              <a:t>dengan</a:t>
            </a:r>
            <a:r>
              <a:rPr lang="en-GB" sz="2000" b="1" dirty="0" smtClean="0">
                <a:sym typeface="Symbol" pitchFamily="18" charset="2"/>
              </a:rPr>
              <a:t> queue, </a:t>
            </a:r>
            <a:r>
              <a:rPr lang="en-GB" sz="2000" b="1" dirty="0" err="1" smtClean="0">
                <a:sym typeface="Symbol" pitchFamily="18" charset="2"/>
              </a:rPr>
              <a:t>menerapkan</a:t>
            </a:r>
            <a:r>
              <a:rPr lang="en-GB" sz="2000" b="1" dirty="0" smtClean="0">
                <a:sym typeface="Symbol" pitchFamily="18" charset="2"/>
              </a:rPr>
              <a:t> </a:t>
            </a:r>
            <a:r>
              <a:rPr lang="en-GB" sz="2000" b="1" dirty="0" err="1" smtClean="0">
                <a:sym typeface="Symbol" pitchFamily="18" charset="2"/>
              </a:rPr>
              <a:t>konsep</a:t>
            </a:r>
            <a:r>
              <a:rPr lang="en-GB" sz="2000" b="1" dirty="0" smtClean="0">
                <a:sym typeface="Symbol" pitchFamily="18" charset="2"/>
              </a:rPr>
              <a:t> FIFO. Closed </a:t>
            </a:r>
            <a:r>
              <a:rPr lang="en-GB" sz="2000" b="1" dirty="0" smtClean="0">
                <a:sym typeface="Wingdings" panose="05000000000000000000" pitchFamily="2" charset="2"/>
              </a:rPr>
              <a:t> </a:t>
            </a:r>
            <a:r>
              <a:rPr lang="en-GB" sz="2000" b="1" dirty="0" err="1" smtClean="0">
                <a:sym typeface="Wingdings" panose="05000000000000000000" pitchFamily="2" charset="2"/>
              </a:rPr>
              <a:t>langsung</a:t>
            </a:r>
            <a:r>
              <a:rPr lang="en-GB" sz="2000" b="1" dirty="0" smtClean="0">
                <a:sym typeface="Wingdings" panose="05000000000000000000" pitchFamily="2" charset="2"/>
              </a:rPr>
              <a:t> </a:t>
            </a:r>
            <a:r>
              <a:rPr lang="en-GB" sz="2000" b="1" dirty="0" err="1" smtClean="0">
                <a:sym typeface="Wingdings" panose="05000000000000000000" pitchFamily="2" charset="2"/>
              </a:rPr>
              <a:t>ditampilkan</a:t>
            </a:r>
            <a:r>
              <a:rPr lang="en-GB" sz="2000" b="1" dirty="0" smtClean="0">
                <a:sym typeface="Wingdings" panose="05000000000000000000" pitchFamily="2" charset="2"/>
              </a:rPr>
              <a:t> </a:t>
            </a:r>
            <a:r>
              <a:rPr lang="en-GB" sz="2000" b="1" dirty="0" err="1" smtClean="0">
                <a:sym typeface="Wingdings" panose="05000000000000000000" pitchFamily="2" charset="2"/>
              </a:rPr>
              <a:t>ke</a:t>
            </a:r>
            <a:r>
              <a:rPr lang="en-GB" sz="2000" b="1" dirty="0" smtClean="0">
                <a:sym typeface="Wingdings" panose="05000000000000000000" pitchFamily="2" charset="2"/>
              </a:rPr>
              <a:t> </a:t>
            </a:r>
            <a:r>
              <a:rPr lang="en-GB" sz="2000" b="1" dirty="0" err="1" smtClean="0">
                <a:sym typeface="Wingdings" panose="05000000000000000000" pitchFamily="2" charset="2"/>
              </a:rPr>
              <a:t>layar</a:t>
            </a:r>
            <a:r>
              <a:rPr lang="en-GB" sz="2000" b="1" dirty="0" smtClean="0">
                <a:sym typeface="Wingdings" panose="05000000000000000000" pitchFamily="2" charset="2"/>
              </a:rPr>
              <a:t>.</a:t>
            </a:r>
            <a:r>
              <a:rPr lang="en-GB" sz="2000" b="1" dirty="0" smtClean="0">
                <a:sym typeface="Symbol" pitchFamily="18" charset="2"/>
              </a:rPr>
              <a:t> </a:t>
            </a:r>
          </a:p>
        </p:txBody>
      </p:sp>
    </p:spTree>
    <p:extLst>
      <p:ext uri="{BB962C8B-B14F-4D97-AF65-F5344CB8AC3E}">
        <p14:creationId xmlns:p14="http://schemas.microsoft.com/office/powerpoint/2010/main" val="4014169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r>
              <a:rPr lang="es-MX" altLang="en-US" smtClean="0"/>
              <a:t>Breath-first search</a:t>
            </a:r>
            <a:endParaRPr lang="es-MX" altLang="he-IL" smtClean="0"/>
          </a:p>
        </p:txBody>
      </p:sp>
      <p:sp>
        <p:nvSpPr>
          <p:cNvPr id="2" name="Content Placeholder 1"/>
          <p:cNvSpPr>
            <a:spLocks noGrp="1"/>
          </p:cNvSpPr>
          <p:nvPr>
            <p:ph idx="1"/>
          </p:nvPr>
        </p:nvSpPr>
        <p:spPr/>
        <p:txBody>
          <a:bodyPr/>
          <a:lstStyle/>
          <a:p>
            <a:endParaRPr lang="en-US"/>
          </a:p>
        </p:txBody>
      </p:sp>
      <p:sp>
        <p:nvSpPr>
          <p:cNvPr id="40963" name="Oval 3"/>
          <p:cNvSpPr>
            <a:spLocks noChangeArrowheads="1"/>
          </p:cNvSpPr>
          <p:nvPr/>
        </p:nvSpPr>
        <p:spPr bwMode="auto">
          <a:xfrm>
            <a:off x="5579533" y="946150"/>
            <a:ext cx="491067" cy="368300"/>
          </a:xfrm>
          <a:prstGeom prst="ellipse">
            <a:avLst/>
          </a:prstGeom>
          <a:noFill/>
          <a:ln w="12700">
            <a:solidFill>
              <a:schemeClr val="tx1"/>
            </a:solidFill>
            <a:round/>
            <a:headEnd/>
            <a:tailEnd/>
          </a:ln>
        </p:spPr>
        <p:txBody>
          <a:bodyPr wrap="none" anchor="ctr"/>
          <a:lstStyle/>
          <a:p>
            <a:endParaRPr lang="en-US"/>
          </a:p>
        </p:txBody>
      </p:sp>
      <p:sp>
        <p:nvSpPr>
          <p:cNvPr id="40964" name="Oval 4"/>
          <p:cNvSpPr>
            <a:spLocks noChangeArrowheads="1"/>
          </p:cNvSpPr>
          <p:nvPr/>
        </p:nvSpPr>
        <p:spPr bwMode="auto">
          <a:xfrm>
            <a:off x="3750733" y="1631950"/>
            <a:ext cx="491067" cy="368300"/>
          </a:xfrm>
          <a:prstGeom prst="ellipse">
            <a:avLst/>
          </a:prstGeom>
          <a:noFill/>
          <a:ln w="12700">
            <a:solidFill>
              <a:schemeClr val="tx1"/>
            </a:solidFill>
            <a:round/>
            <a:headEnd/>
            <a:tailEnd/>
          </a:ln>
        </p:spPr>
        <p:txBody>
          <a:bodyPr wrap="none" anchor="ctr"/>
          <a:lstStyle/>
          <a:p>
            <a:endParaRPr lang="en-US"/>
          </a:p>
        </p:txBody>
      </p:sp>
      <p:sp>
        <p:nvSpPr>
          <p:cNvPr id="40965" name="Oval 5"/>
          <p:cNvSpPr>
            <a:spLocks noChangeArrowheads="1"/>
          </p:cNvSpPr>
          <p:nvPr/>
        </p:nvSpPr>
        <p:spPr bwMode="auto">
          <a:xfrm>
            <a:off x="2734733" y="2470150"/>
            <a:ext cx="491067" cy="368300"/>
          </a:xfrm>
          <a:prstGeom prst="ellipse">
            <a:avLst/>
          </a:prstGeom>
          <a:noFill/>
          <a:ln w="12700">
            <a:solidFill>
              <a:schemeClr val="tx1"/>
            </a:solidFill>
            <a:round/>
            <a:headEnd/>
            <a:tailEnd/>
          </a:ln>
        </p:spPr>
        <p:txBody>
          <a:bodyPr wrap="none" anchor="ctr"/>
          <a:lstStyle/>
          <a:p>
            <a:endParaRPr lang="en-US"/>
          </a:p>
        </p:txBody>
      </p:sp>
      <p:sp>
        <p:nvSpPr>
          <p:cNvPr id="40966" name="Oval 6"/>
          <p:cNvSpPr>
            <a:spLocks noChangeArrowheads="1"/>
          </p:cNvSpPr>
          <p:nvPr/>
        </p:nvSpPr>
        <p:spPr bwMode="auto">
          <a:xfrm>
            <a:off x="7103533" y="1631950"/>
            <a:ext cx="491067" cy="368300"/>
          </a:xfrm>
          <a:prstGeom prst="ellipse">
            <a:avLst/>
          </a:prstGeom>
          <a:noFill/>
          <a:ln w="12700">
            <a:solidFill>
              <a:schemeClr val="tx1"/>
            </a:solidFill>
            <a:round/>
            <a:headEnd/>
            <a:tailEnd/>
          </a:ln>
        </p:spPr>
        <p:txBody>
          <a:bodyPr wrap="none" anchor="ctr"/>
          <a:lstStyle/>
          <a:p>
            <a:endParaRPr lang="en-US"/>
          </a:p>
        </p:txBody>
      </p:sp>
      <p:sp>
        <p:nvSpPr>
          <p:cNvPr id="40967" name="Oval 7"/>
          <p:cNvSpPr>
            <a:spLocks noChangeArrowheads="1"/>
          </p:cNvSpPr>
          <p:nvPr/>
        </p:nvSpPr>
        <p:spPr bwMode="auto">
          <a:xfrm>
            <a:off x="4360333" y="2470150"/>
            <a:ext cx="491067" cy="368300"/>
          </a:xfrm>
          <a:prstGeom prst="ellipse">
            <a:avLst/>
          </a:prstGeom>
          <a:noFill/>
          <a:ln w="12700">
            <a:solidFill>
              <a:schemeClr val="tx1"/>
            </a:solidFill>
            <a:round/>
            <a:headEnd/>
            <a:tailEnd/>
          </a:ln>
        </p:spPr>
        <p:txBody>
          <a:bodyPr wrap="none" anchor="ctr"/>
          <a:lstStyle/>
          <a:p>
            <a:endParaRPr lang="en-US"/>
          </a:p>
        </p:txBody>
      </p:sp>
      <p:sp>
        <p:nvSpPr>
          <p:cNvPr id="40968" name="Oval 8"/>
          <p:cNvSpPr>
            <a:spLocks noChangeArrowheads="1"/>
          </p:cNvSpPr>
          <p:nvPr/>
        </p:nvSpPr>
        <p:spPr bwMode="auto">
          <a:xfrm>
            <a:off x="8221133" y="2470150"/>
            <a:ext cx="491067" cy="368300"/>
          </a:xfrm>
          <a:prstGeom prst="ellipse">
            <a:avLst/>
          </a:prstGeom>
          <a:noFill/>
          <a:ln w="12700">
            <a:solidFill>
              <a:schemeClr val="tx1"/>
            </a:solidFill>
            <a:round/>
            <a:headEnd/>
            <a:tailEnd/>
          </a:ln>
        </p:spPr>
        <p:txBody>
          <a:bodyPr wrap="none" anchor="ctr"/>
          <a:lstStyle/>
          <a:p>
            <a:endParaRPr lang="en-US"/>
          </a:p>
        </p:txBody>
      </p:sp>
      <p:sp>
        <p:nvSpPr>
          <p:cNvPr id="40969" name="Oval 9"/>
          <p:cNvSpPr>
            <a:spLocks noChangeArrowheads="1"/>
          </p:cNvSpPr>
          <p:nvPr/>
        </p:nvSpPr>
        <p:spPr bwMode="auto">
          <a:xfrm>
            <a:off x="5985933" y="2470150"/>
            <a:ext cx="491067" cy="368300"/>
          </a:xfrm>
          <a:prstGeom prst="ellipse">
            <a:avLst/>
          </a:prstGeom>
          <a:noFill/>
          <a:ln w="12700">
            <a:solidFill>
              <a:schemeClr val="tx1"/>
            </a:solidFill>
            <a:round/>
            <a:headEnd/>
            <a:tailEnd/>
          </a:ln>
        </p:spPr>
        <p:txBody>
          <a:bodyPr wrap="none" anchor="ctr"/>
          <a:lstStyle/>
          <a:p>
            <a:endParaRPr lang="en-US"/>
          </a:p>
        </p:txBody>
      </p:sp>
      <p:sp>
        <p:nvSpPr>
          <p:cNvPr id="40970" name="Oval 10"/>
          <p:cNvSpPr>
            <a:spLocks noChangeArrowheads="1"/>
          </p:cNvSpPr>
          <p:nvPr/>
        </p:nvSpPr>
        <p:spPr bwMode="auto">
          <a:xfrm>
            <a:off x="2429933" y="3384550"/>
            <a:ext cx="491067" cy="368300"/>
          </a:xfrm>
          <a:prstGeom prst="ellipse">
            <a:avLst/>
          </a:prstGeom>
          <a:noFill/>
          <a:ln w="12700">
            <a:solidFill>
              <a:schemeClr val="tx1"/>
            </a:solidFill>
            <a:round/>
            <a:headEnd/>
            <a:tailEnd/>
          </a:ln>
        </p:spPr>
        <p:txBody>
          <a:bodyPr wrap="none" anchor="ctr"/>
          <a:lstStyle/>
          <a:p>
            <a:endParaRPr lang="en-US"/>
          </a:p>
        </p:txBody>
      </p:sp>
      <p:sp>
        <p:nvSpPr>
          <p:cNvPr id="40971" name="Oval 11"/>
          <p:cNvSpPr>
            <a:spLocks noChangeArrowheads="1"/>
          </p:cNvSpPr>
          <p:nvPr/>
        </p:nvSpPr>
        <p:spPr bwMode="auto">
          <a:xfrm>
            <a:off x="4868333" y="3384550"/>
            <a:ext cx="491067" cy="368300"/>
          </a:xfrm>
          <a:prstGeom prst="ellipse">
            <a:avLst/>
          </a:prstGeom>
          <a:noFill/>
          <a:ln w="12700">
            <a:solidFill>
              <a:schemeClr val="tx1"/>
            </a:solidFill>
            <a:round/>
            <a:headEnd/>
            <a:tailEnd/>
          </a:ln>
        </p:spPr>
        <p:txBody>
          <a:bodyPr wrap="none" anchor="ctr"/>
          <a:lstStyle/>
          <a:p>
            <a:endParaRPr lang="en-US"/>
          </a:p>
        </p:txBody>
      </p:sp>
      <p:sp>
        <p:nvSpPr>
          <p:cNvPr id="40972" name="Oval 12"/>
          <p:cNvSpPr>
            <a:spLocks noChangeArrowheads="1"/>
          </p:cNvSpPr>
          <p:nvPr/>
        </p:nvSpPr>
        <p:spPr bwMode="auto">
          <a:xfrm>
            <a:off x="3445933" y="3384550"/>
            <a:ext cx="491067" cy="368300"/>
          </a:xfrm>
          <a:prstGeom prst="ellipse">
            <a:avLst/>
          </a:prstGeom>
          <a:noFill/>
          <a:ln w="12700">
            <a:solidFill>
              <a:schemeClr val="tx1"/>
            </a:solidFill>
            <a:round/>
            <a:headEnd/>
            <a:tailEnd/>
          </a:ln>
        </p:spPr>
        <p:txBody>
          <a:bodyPr wrap="none" anchor="ctr"/>
          <a:lstStyle/>
          <a:p>
            <a:endParaRPr lang="en-US"/>
          </a:p>
        </p:txBody>
      </p:sp>
      <p:sp>
        <p:nvSpPr>
          <p:cNvPr id="40973" name="Oval 13"/>
          <p:cNvSpPr>
            <a:spLocks noChangeArrowheads="1"/>
          </p:cNvSpPr>
          <p:nvPr/>
        </p:nvSpPr>
        <p:spPr bwMode="auto">
          <a:xfrm>
            <a:off x="6087533" y="3384550"/>
            <a:ext cx="491067" cy="368300"/>
          </a:xfrm>
          <a:prstGeom prst="ellipse">
            <a:avLst/>
          </a:prstGeom>
          <a:noFill/>
          <a:ln w="12700">
            <a:solidFill>
              <a:schemeClr val="tx1"/>
            </a:solidFill>
            <a:round/>
            <a:headEnd/>
            <a:tailEnd/>
          </a:ln>
        </p:spPr>
        <p:txBody>
          <a:bodyPr wrap="none" anchor="ctr"/>
          <a:lstStyle/>
          <a:p>
            <a:endParaRPr lang="en-US"/>
          </a:p>
        </p:txBody>
      </p:sp>
      <p:sp>
        <p:nvSpPr>
          <p:cNvPr id="40974" name="Oval 14"/>
          <p:cNvSpPr>
            <a:spLocks noChangeArrowheads="1"/>
          </p:cNvSpPr>
          <p:nvPr/>
        </p:nvSpPr>
        <p:spPr bwMode="auto">
          <a:xfrm>
            <a:off x="8525933" y="3384550"/>
            <a:ext cx="491067" cy="368300"/>
          </a:xfrm>
          <a:prstGeom prst="ellipse">
            <a:avLst/>
          </a:prstGeom>
          <a:noFill/>
          <a:ln w="12700">
            <a:solidFill>
              <a:schemeClr val="tx1"/>
            </a:solidFill>
            <a:round/>
            <a:headEnd/>
            <a:tailEnd/>
          </a:ln>
        </p:spPr>
        <p:txBody>
          <a:bodyPr wrap="none" anchor="ctr"/>
          <a:lstStyle/>
          <a:p>
            <a:endParaRPr lang="en-US"/>
          </a:p>
        </p:txBody>
      </p:sp>
      <p:sp>
        <p:nvSpPr>
          <p:cNvPr id="40975" name="Oval 15"/>
          <p:cNvSpPr>
            <a:spLocks noChangeArrowheads="1"/>
          </p:cNvSpPr>
          <p:nvPr/>
        </p:nvSpPr>
        <p:spPr bwMode="auto">
          <a:xfrm>
            <a:off x="7205133" y="3384550"/>
            <a:ext cx="491067" cy="368300"/>
          </a:xfrm>
          <a:prstGeom prst="ellipse">
            <a:avLst/>
          </a:prstGeom>
          <a:noFill/>
          <a:ln w="12700">
            <a:solidFill>
              <a:schemeClr val="tx1"/>
            </a:solidFill>
            <a:round/>
            <a:headEnd/>
            <a:tailEnd/>
          </a:ln>
        </p:spPr>
        <p:txBody>
          <a:bodyPr wrap="none" anchor="ctr"/>
          <a:lstStyle/>
          <a:p>
            <a:endParaRPr lang="en-US"/>
          </a:p>
        </p:txBody>
      </p:sp>
      <p:sp>
        <p:nvSpPr>
          <p:cNvPr id="40976" name="Oval 16"/>
          <p:cNvSpPr>
            <a:spLocks noChangeArrowheads="1"/>
          </p:cNvSpPr>
          <p:nvPr/>
        </p:nvSpPr>
        <p:spPr bwMode="auto">
          <a:xfrm>
            <a:off x="3242733" y="4527550"/>
            <a:ext cx="491067" cy="368300"/>
          </a:xfrm>
          <a:prstGeom prst="ellipse">
            <a:avLst/>
          </a:prstGeom>
          <a:noFill/>
          <a:ln w="12700">
            <a:solidFill>
              <a:schemeClr val="tx1"/>
            </a:solidFill>
            <a:round/>
            <a:headEnd/>
            <a:tailEnd/>
          </a:ln>
        </p:spPr>
        <p:txBody>
          <a:bodyPr wrap="none" anchor="ctr"/>
          <a:lstStyle/>
          <a:p>
            <a:endParaRPr lang="en-US"/>
          </a:p>
        </p:txBody>
      </p:sp>
      <p:sp>
        <p:nvSpPr>
          <p:cNvPr id="40977" name="Oval 17"/>
          <p:cNvSpPr>
            <a:spLocks noChangeArrowheads="1"/>
          </p:cNvSpPr>
          <p:nvPr/>
        </p:nvSpPr>
        <p:spPr bwMode="auto">
          <a:xfrm>
            <a:off x="2429933" y="4527550"/>
            <a:ext cx="491067" cy="368300"/>
          </a:xfrm>
          <a:prstGeom prst="ellipse">
            <a:avLst/>
          </a:prstGeom>
          <a:noFill/>
          <a:ln w="12700">
            <a:solidFill>
              <a:schemeClr val="tx1"/>
            </a:solidFill>
            <a:round/>
            <a:headEnd/>
            <a:tailEnd/>
          </a:ln>
        </p:spPr>
        <p:txBody>
          <a:bodyPr wrap="none" anchor="ctr"/>
          <a:lstStyle/>
          <a:p>
            <a:endParaRPr lang="en-US"/>
          </a:p>
        </p:txBody>
      </p:sp>
      <p:sp>
        <p:nvSpPr>
          <p:cNvPr id="40978" name="Oval 18"/>
          <p:cNvSpPr>
            <a:spLocks noChangeArrowheads="1"/>
          </p:cNvSpPr>
          <p:nvPr/>
        </p:nvSpPr>
        <p:spPr bwMode="auto">
          <a:xfrm>
            <a:off x="4157133" y="4527550"/>
            <a:ext cx="491067" cy="368300"/>
          </a:xfrm>
          <a:prstGeom prst="ellipse">
            <a:avLst/>
          </a:prstGeom>
          <a:noFill/>
          <a:ln w="12700">
            <a:solidFill>
              <a:schemeClr val="tx1"/>
            </a:solidFill>
            <a:round/>
            <a:headEnd/>
            <a:tailEnd/>
          </a:ln>
        </p:spPr>
        <p:txBody>
          <a:bodyPr wrap="none" anchor="ctr"/>
          <a:lstStyle/>
          <a:p>
            <a:endParaRPr lang="en-US"/>
          </a:p>
        </p:txBody>
      </p:sp>
      <p:sp>
        <p:nvSpPr>
          <p:cNvPr id="40979" name="Oval 19"/>
          <p:cNvSpPr>
            <a:spLocks noChangeArrowheads="1"/>
          </p:cNvSpPr>
          <p:nvPr/>
        </p:nvSpPr>
        <p:spPr bwMode="auto">
          <a:xfrm>
            <a:off x="4969933" y="4527550"/>
            <a:ext cx="491067" cy="368300"/>
          </a:xfrm>
          <a:prstGeom prst="ellipse">
            <a:avLst/>
          </a:prstGeom>
          <a:noFill/>
          <a:ln w="12700">
            <a:solidFill>
              <a:schemeClr val="tx1"/>
            </a:solidFill>
            <a:round/>
            <a:headEnd/>
            <a:tailEnd/>
          </a:ln>
        </p:spPr>
        <p:txBody>
          <a:bodyPr wrap="none" anchor="ctr"/>
          <a:lstStyle/>
          <a:p>
            <a:endParaRPr lang="en-US"/>
          </a:p>
        </p:txBody>
      </p:sp>
      <p:sp>
        <p:nvSpPr>
          <p:cNvPr id="40980" name="Oval 20"/>
          <p:cNvSpPr>
            <a:spLocks noChangeArrowheads="1"/>
          </p:cNvSpPr>
          <p:nvPr/>
        </p:nvSpPr>
        <p:spPr bwMode="auto">
          <a:xfrm>
            <a:off x="6595533" y="4527550"/>
            <a:ext cx="491067" cy="368300"/>
          </a:xfrm>
          <a:prstGeom prst="ellipse">
            <a:avLst/>
          </a:prstGeom>
          <a:noFill/>
          <a:ln w="12700">
            <a:solidFill>
              <a:schemeClr val="tx1"/>
            </a:solidFill>
            <a:round/>
            <a:headEnd/>
            <a:tailEnd/>
          </a:ln>
        </p:spPr>
        <p:txBody>
          <a:bodyPr wrap="none" anchor="ctr"/>
          <a:lstStyle/>
          <a:p>
            <a:endParaRPr lang="en-US"/>
          </a:p>
        </p:txBody>
      </p:sp>
      <p:sp>
        <p:nvSpPr>
          <p:cNvPr id="40981" name="Oval 21"/>
          <p:cNvSpPr>
            <a:spLocks noChangeArrowheads="1"/>
          </p:cNvSpPr>
          <p:nvPr/>
        </p:nvSpPr>
        <p:spPr bwMode="auto">
          <a:xfrm>
            <a:off x="5782733" y="4527550"/>
            <a:ext cx="491067" cy="368300"/>
          </a:xfrm>
          <a:prstGeom prst="ellipse">
            <a:avLst/>
          </a:prstGeom>
          <a:noFill/>
          <a:ln w="12700">
            <a:solidFill>
              <a:schemeClr val="tx1"/>
            </a:solidFill>
            <a:round/>
            <a:headEnd/>
            <a:tailEnd/>
          </a:ln>
        </p:spPr>
        <p:txBody>
          <a:bodyPr wrap="none" anchor="ctr"/>
          <a:lstStyle/>
          <a:p>
            <a:endParaRPr lang="en-US"/>
          </a:p>
        </p:txBody>
      </p:sp>
      <p:sp>
        <p:nvSpPr>
          <p:cNvPr id="40982" name="Oval 22"/>
          <p:cNvSpPr>
            <a:spLocks noChangeArrowheads="1"/>
          </p:cNvSpPr>
          <p:nvPr/>
        </p:nvSpPr>
        <p:spPr bwMode="auto">
          <a:xfrm>
            <a:off x="7408333" y="4527550"/>
            <a:ext cx="491067" cy="368300"/>
          </a:xfrm>
          <a:prstGeom prst="ellipse">
            <a:avLst/>
          </a:prstGeom>
          <a:noFill/>
          <a:ln w="12700">
            <a:solidFill>
              <a:schemeClr val="tx1"/>
            </a:solidFill>
            <a:round/>
            <a:headEnd/>
            <a:tailEnd/>
          </a:ln>
        </p:spPr>
        <p:txBody>
          <a:bodyPr wrap="none" anchor="ctr"/>
          <a:lstStyle/>
          <a:p>
            <a:endParaRPr lang="en-US"/>
          </a:p>
        </p:txBody>
      </p:sp>
      <p:sp>
        <p:nvSpPr>
          <p:cNvPr id="40983" name="Oval 23"/>
          <p:cNvSpPr>
            <a:spLocks noChangeArrowheads="1"/>
          </p:cNvSpPr>
          <p:nvPr/>
        </p:nvSpPr>
        <p:spPr bwMode="auto">
          <a:xfrm>
            <a:off x="8221133" y="4527550"/>
            <a:ext cx="491067" cy="368300"/>
          </a:xfrm>
          <a:prstGeom prst="ellipse">
            <a:avLst/>
          </a:prstGeom>
          <a:noFill/>
          <a:ln w="12700">
            <a:solidFill>
              <a:schemeClr val="tx1"/>
            </a:solidFill>
            <a:round/>
            <a:headEnd/>
            <a:tailEnd/>
          </a:ln>
        </p:spPr>
        <p:txBody>
          <a:bodyPr wrap="none" anchor="ctr"/>
          <a:lstStyle/>
          <a:p>
            <a:endParaRPr lang="en-US"/>
          </a:p>
        </p:txBody>
      </p:sp>
      <p:sp>
        <p:nvSpPr>
          <p:cNvPr id="40984" name="Oval 24"/>
          <p:cNvSpPr>
            <a:spLocks noChangeArrowheads="1"/>
          </p:cNvSpPr>
          <p:nvPr/>
        </p:nvSpPr>
        <p:spPr bwMode="auto">
          <a:xfrm>
            <a:off x="9033933" y="4527550"/>
            <a:ext cx="491067" cy="368300"/>
          </a:xfrm>
          <a:prstGeom prst="ellipse">
            <a:avLst/>
          </a:prstGeom>
          <a:noFill/>
          <a:ln w="12700">
            <a:solidFill>
              <a:schemeClr val="tx1"/>
            </a:solidFill>
            <a:round/>
            <a:headEnd/>
            <a:tailEnd/>
          </a:ln>
        </p:spPr>
        <p:txBody>
          <a:bodyPr wrap="none" anchor="ctr"/>
          <a:lstStyle/>
          <a:p>
            <a:endParaRPr lang="en-US"/>
          </a:p>
        </p:txBody>
      </p:sp>
      <p:sp>
        <p:nvSpPr>
          <p:cNvPr id="40985" name="Oval 25"/>
          <p:cNvSpPr>
            <a:spLocks noChangeArrowheads="1"/>
          </p:cNvSpPr>
          <p:nvPr/>
        </p:nvSpPr>
        <p:spPr bwMode="auto">
          <a:xfrm>
            <a:off x="3242733" y="5441950"/>
            <a:ext cx="491067" cy="368300"/>
          </a:xfrm>
          <a:prstGeom prst="ellipse">
            <a:avLst/>
          </a:prstGeom>
          <a:noFill/>
          <a:ln w="12700">
            <a:solidFill>
              <a:schemeClr val="tx1"/>
            </a:solidFill>
            <a:round/>
            <a:headEnd/>
            <a:tailEnd/>
          </a:ln>
        </p:spPr>
        <p:txBody>
          <a:bodyPr wrap="none" anchor="ctr"/>
          <a:lstStyle/>
          <a:p>
            <a:endParaRPr lang="en-US"/>
          </a:p>
        </p:txBody>
      </p:sp>
      <p:sp>
        <p:nvSpPr>
          <p:cNvPr id="40986" name="Oval 26"/>
          <p:cNvSpPr>
            <a:spLocks noChangeArrowheads="1"/>
          </p:cNvSpPr>
          <p:nvPr/>
        </p:nvSpPr>
        <p:spPr bwMode="auto">
          <a:xfrm>
            <a:off x="4157133" y="5441950"/>
            <a:ext cx="491067" cy="368300"/>
          </a:xfrm>
          <a:prstGeom prst="ellipse">
            <a:avLst/>
          </a:prstGeom>
          <a:noFill/>
          <a:ln w="12700">
            <a:solidFill>
              <a:schemeClr val="tx1"/>
            </a:solidFill>
            <a:round/>
            <a:headEnd/>
            <a:tailEnd/>
          </a:ln>
        </p:spPr>
        <p:txBody>
          <a:bodyPr wrap="none" anchor="ctr"/>
          <a:lstStyle/>
          <a:p>
            <a:endParaRPr lang="en-US"/>
          </a:p>
        </p:txBody>
      </p:sp>
      <p:sp>
        <p:nvSpPr>
          <p:cNvPr id="40987" name="Oval 27"/>
          <p:cNvSpPr>
            <a:spLocks noChangeArrowheads="1"/>
          </p:cNvSpPr>
          <p:nvPr/>
        </p:nvSpPr>
        <p:spPr bwMode="auto">
          <a:xfrm>
            <a:off x="4969933" y="5441950"/>
            <a:ext cx="491067" cy="368300"/>
          </a:xfrm>
          <a:prstGeom prst="ellipse">
            <a:avLst/>
          </a:prstGeom>
          <a:noFill/>
          <a:ln w="12700">
            <a:solidFill>
              <a:schemeClr val="tx1"/>
            </a:solidFill>
            <a:round/>
            <a:headEnd/>
            <a:tailEnd/>
          </a:ln>
        </p:spPr>
        <p:txBody>
          <a:bodyPr wrap="none" anchor="ctr"/>
          <a:lstStyle/>
          <a:p>
            <a:endParaRPr lang="en-US"/>
          </a:p>
        </p:txBody>
      </p:sp>
      <p:sp>
        <p:nvSpPr>
          <p:cNvPr id="40988" name="Oval 28"/>
          <p:cNvSpPr>
            <a:spLocks noChangeArrowheads="1"/>
          </p:cNvSpPr>
          <p:nvPr/>
        </p:nvSpPr>
        <p:spPr bwMode="auto">
          <a:xfrm>
            <a:off x="6595533" y="5441950"/>
            <a:ext cx="491067" cy="368300"/>
          </a:xfrm>
          <a:prstGeom prst="ellipse">
            <a:avLst/>
          </a:prstGeom>
          <a:noFill/>
          <a:ln w="12700">
            <a:solidFill>
              <a:schemeClr val="tx1"/>
            </a:solidFill>
            <a:round/>
            <a:headEnd/>
            <a:tailEnd/>
          </a:ln>
        </p:spPr>
        <p:txBody>
          <a:bodyPr wrap="none" anchor="ctr"/>
          <a:lstStyle/>
          <a:p>
            <a:endParaRPr lang="en-US"/>
          </a:p>
        </p:txBody>
      </p:sp>
      <p:sp>
        <p:nvSpPr>
          <p:cNvPr id="40989" name="Line 29"/>
          <p:cNvSpPr>
            <a:spLocks noChangeShapeType="1"/>
          </p:cNvSpPr>
          <p:nvPr/>
        </p:nvSpPr>
        <p:spPr bwMode="auto">
          <a:xfrm flipH="1">
            <a:off x="4252384" y="1322388"/>
            <a:ext cx="1521883" cy="379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0" name="Line 30"/>
          <p:cNvSpPr>
            <a:spLocks noChangeShapeType="1"/>
          </p:cNvSpPr>
          <p:nvPr/>
        </p:nvSpPr>
        <p:spPr bwMode="auto">
          <a:xfrm>
            <a:off x="5776384" y="1322388"/>
            <a:ext cx="1318683" cy="4556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1" name="Line 31"/>
          <p:cNvSpPr>
            <a:spLocks noChangeShapeType="1"/>
          </p:cNvSpPr>
          <p:nvPr/>
        </p:nvSpPr>
        <p:spPr bwMode="auto">
          <a:xfrm flipH="1">
            <a:off x="3134784" y="2008188"/>
            <a:ext cx="810683"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2" name="Line 32"/>
          <p:cNvSpPr>
            <a:spLocks noChangeShapeType="1"/>
          </p:cNvSpPr>
          <p:nvPr/>
        </p:nvSpPr>
        <p:spPr bwMode="auto">
          <a:xfrm>
            <a:off x="3947584" y="2008188"/>
            <a:ext cx="505883" cy="4556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3" name="Line 33"/>
          <p:cNvSpPr>
            <a:spLocks noChangeShapeType="1"/>
          </p:cNvSpPr>
          <p:nvPr/>
        </p:nvSpPr>
        <p:spPr bwMode="auto">
          <a:xfrm flipH="1">
            <a:off x="6487584" y="2008188"/>
            <a:ext cx="810683"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4" name="Line 34"/>
          <p:cNvSpPr>
            <a:spLocks noChangeShapeType="1"/>
          </p:cNvSpPr>
          <p:nvPr/>
        </p:nvSpPr>
        <p:spPr bwMode="auto">
          <a:xfrm>
            <a:off x="7300384" y="2008188"/>
            <a:ext cx="1013883" cy="4556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5" name="Line 35"/>
          <p:cNvSpPr>
            <a:spLocks noChangeShapeType="1"/>
          </p:cNvSpPr>
          <p:nvPr/>
        </p:nvSpPr>
        <p:spPr bwMode="auto">
          <a:xfrm flipV="1">
            <a:off x="2829984" y="2846388"/>
            <a:ext cx="201083"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6" name="Line 36"/>
          <p:cNvSpPr>
            <a:spLocks noChangeShapeType="1"/>
          </p:cNvSpPr>
          <p:nvPr/>
        </p:nvSpPr>
        <p:spPr bwMode="auto">
          <a:xfrm>
            <a:off x="3033184" y="2846388"/>
            <a:ext cx="505883"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7" name="Line 37"/>
          <p:cNvSpPr>
            <a:spLocks noChangeShapeType="1"/>
          </p:cNvSpPr>
          <p:nvPr/>
        </p:nvSpPr>
        <p:spPr bwMode="auto">
          <a:xfrm>
            <a:off x="4658784" y="2846388"/>
            <a:ext cx="404283"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8" name="Line 38"/>
          <p:cNvSpPr>
            <a:spLocks noChangeShapeType="1"/>
          </p:cNvSpPr>
          <p:nvPr/>
        </p:nvSpPr>
        <p:spPr bwMode="auto">
          <a:xfrm>
            <a:off x="6282267" y="2846388"/>
            <a:ext cx="0"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999" name="Line 39"/>
          <p:cNvSpPr>
            <a:spLocks noChangeShapeType="1"/>
          </p:cNvSpPr>
          <p:nvPr/>
        </p:nvSpPr>
        <p:spPr bwMode="auto">
          <a:xfrm flipV="1">
            <a:off x="7605184" y="2846388"/>
            <a:ext cx="810683" cy="6080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0" name="Line 40"/>
          <p:cNvSpPr>
            <a:spLocks noChangeShapeType="1"/>
          </p:cNvSpPr>
          <p:nvPr/>
        </p:nvSpPr>
        <p:spPr bwMode="auto">
          <a:xfrm>
            <a:off x="8417984" y="2846388"/>
            <a:ext cx="302683"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1" name="Line 41"/>
          <p:cNvSpPr>
            <a:spLocks noChangeShapeType="1"/>
          </p:cNvSpPr>
          <p:nvPr/>
        </p:nvSpPr>
        <p:spPr bwMode="auto">
          <a:xfrm flipV="1">
            <a:off x="2829984" y="3760788"/>
            <a:ext cx="810683"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2" name="Line 42"/>
          <p:cNvSpPr>
            <a:spLocks noChangeShapeType="1"/>
          </p:cNvSpPr>
          <p:nvPr/>
        </p:nvSpPr>
        <p:spPr bwMode="auto">
          <a:xfrm flipH="1">
            <a:off x="3541184" y="3760788"/>
            <a:ext cx="99483"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3" name="Line 43"/>
          <p:cNvSpPr>
            <a:spLocks noChangeShapeType="1"/>
          </p:cNvSpPr>
          <p:nvPr/>
        </p:nvSpPr>
        <p:spPr bwMode="auto">
          <a:xfrm flipV="1">
            <a:off x="4455584" y="3760788"/>
            <a:ext cx="607483"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4" name="Line 44"/>
          <p:cNvSpPr>
            <a:spLocks noChangeShapeType="1"/>
          </p:cNvSpPr>
          <p:nvPr/>
        </p:nvSpPr>
        <p:spPr bwMode="auto">
          <a:xfrm>
            <a:off x="5065184" y="3760788"/>
            <a:ext cx="99483"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5" name="Line 45"/>
          <p:cNvSpPr>
            <a:spLocks noChangeShapeType="1"/>
          </p:cNvSpPr>
          <p:nvPr/>
        </p:nvSpPr>
        <p:spPr bwMode="auto">
          <a:xfrm flipV="1">
            <a:off x="6081184" y="3760788"/>
            <a:ext cx="302683"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6" name="Line 46"/>
          <p:cNvSpPr>
            <a:spLocks noChangeShapeType="1"/>
          </p:cNvSpPr>
          <p:nvPr/>
        </p:nvSpPr>
        <p:spPr bwMode="auto">
          <a:xfrm>
            <a:off x="6385984" y="3760788"/>
            <a:ext cx="404283"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7" name="Line 47"/>
          <p:cNvSpPr>
            <a:spLocks noChangeShapeType="1"/>
          </p:cNvSpPr>
          <p:nvPr/>
        </p:nvSpPr>
        <p:spPr bwMode="auto">
          <a:xfrm flipH="1" flipV="1">
            <a:off x="7503584" y="3760788"/>
            <a:ext cx="99483"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8" name="Line 48"/>
          <p:cNvSpPr>
            <a:spLocks noChangeShapeType="1"/>
          </p:cNvSpPr>
          <p:nvPr/>
        </p:nvSpPr>
        <p:spPr bwMode="auto">
          <a:xfrm>
            <a:off x="7503584" y="3760788"/>
            <a:ext cx="912283"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09" name="Line 49"/>
          <p:cNvSpPr>
            <a:spLocks noChangeShapeType="1"/>
          </p:cNvSpPr>
          <p:nvPr/>
        </p:nvSpPr>
        <p:spPr bwMode="auto">
          <a:xfrm flipH="1" flipV="1">
            <a:off x="8824384" y="3760788"/>
            <a:ext cx="404283" cy="760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10" name="Line 50"/>
          <p:cNvSpPr>
            <a:spLocks noChangeShapeType="1"/>
          </p:cNvSpPr>
          <p:nvPr/>
        </p:nvSpPr>
        <p:spPr bwMode="auto">
          <a:xfrm flipV="1">
            <a:off x="3539067" y="4903788"/>
            <a:ext cx="0"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11" name="Line 51"/>
          <p:cNvSpPr>
            <a:spLocks noChangeShapeType="1"/>
          </p:cNvSpPr>
          <p:nvPr/>
        </p:nvSpPr>
        <p:spPr bwMode="auto">
          <a:xfrm flipV="1">
            <a:off x="4351867" y="4903788"/>
            <a:ext cx="0"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12" name="Line 52"/>
          <p:cNvSpPr>
            <a:spLocks noChangeShapeType="1"/>
          </p:cNvSpPr>
          <p:nvPr/>
        </p:nvSpPr>
        <p:spPr bwMode="auto">
          <a:xfrm flipV="1">
            <a:off x="5266267" y="4903788"/>
            <a:ext cx="0"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13" name="Line 53"/>
          <p:cNvSpPr>
            <a:spLocks noChangeShapeType="1"/>
          </p:cNvSpPr>
          <p:nvPr/>
        </p:nvSpPr>
        <p:spPr bwMode="auto">
          <a:xfrm flipV="1">
            <a:off x="6790267" y="4903788"/>
            <a:ext cx="0" cy="531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14" name="Line 54"/>
          <p:cNvSpPr>
            <a:spLocks noChangeShapeType="1"/>
          </p:cNvSpPr>
          <p:nvPr/>
        </p:nvSpPr>
        <p:spPr bwMode="auto">
          <a:xfrm flipH="1" flipV="1">
            <a:off x="6790267" y="5818188"/>
            <a:ext cx="16933" cy="2778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15" name="Rectangle 55"/>
          <p:cNvSpPr>
            <a:spLocks noChangeArrowheads="1"/>
          </p:cNvSpPr>
          <p:nvPr/>
        </p:nvSpPr>
        <p:spPr bwMode="auto">
          <a:xfrm>
            <a:off x="5588001" y="990600"/>
            <a:ext cx="27411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S</a:t>
            </a:r>
          </a:p>
        </p:txBody>
      </p:sp>
      <p:sp>
        <p:nvSpPr>
          <p:cNvPr id="41016" name="Rectangle 56"/>
          <p:cNvSpPr>
            <a:spLocks noChangeArrowheads="1"/>
          </p:cNvSpPr>
          <p:nvPr/>
        </p:nvSpPr>
        <p:spPr bwMode="auto">
          <a:xfrm>
            <a:off x="3759201" y="1676400"/>
            <a:ext cx="314189"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A</a:t>
            </a:r>
          </a:p>
        </p:txBody>
      </p:sp>
      <p:sp>
        <p:nvSpPr>
          <p:cNvPr id="41017" name="Rectangle 57"/>
          <p:cNvSpPr>
            <a:spLocks noChangeArrowheads="1"/>
          </p:cNvSpPr>
          <p:nvPr/>
        </p:nvSpPr>
        <p:spPr bwMode="auto">
          <a:xfrm>
            <a:off x="7112001" y="1676400"/>
            <a:ext cx="32220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D</a:t>
            </a:r>
          </a:p>
        </p:txBody>
      </p:sp>
      <p:sp>
        <p:nvSpPr>
          <p:cNvPr id="41018" name="Rectangle 58"/>
          <p:cNvSpPr>
            <a:spLocks noChangeArrowheads="1"/>
          </p:cNvSpPr>
          <p:nvPr/>
        </p:nvSpPr>
        <p:spPr bwMode="auto">
          <a:xfrm>
            <a:off x="2743200" y="2514600"/>
            <a:ext cx="301365"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41019" name="Rectangle 59"/>
          <p:cNvSpPr>
            <a:spLocks noChangeArrowheads="1"/>
          </p:cNvSpPr>
          <p:nvPr/>
        </p:nvSpPr>
        <p:spPr bwMode="auto">
          <a:xfrm>
            <a:off x="4368801" y="2514600"/>
            <a:ext cx="32220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D</a:t>
            </a:r>
          </a:p>
        </p:txBody>
      </p:sp>
      <p:sp>
        <p:nvSpPr>
          <p:cNvPr id="41020" name="Rectangle 60"/>
          <p:cNvSpPr>
            <a:spLocks noChangeArrowheads="1"/>
          </p:cNvSpPr>
          <p:nvPr/>
        </p:nvSpPr>
        <p:spPr bwMode="auto">
          <a:xfrm>
            <a:off x="5994401" y="2514600"/>
            <a:ext cx="314189"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A</a:t>
            </a:r>
          </a:p>
        </p:txBody>
      </p:sp>
      <p:sp>
        <p:nvSpPr>
          <p:cNvPr id="41021" name="Rectangle 61"/>
          <p:cNvSpPr>
            <a:spLocks noChangeArrowheads="1"/>
          </p:cNvSpPr>
          <p:nvPr/>
        </p:nvSpPr>
        <p:spPr bwMode="auto">
          <a:xfrm>
            <a:off x="8229600" y="2514600"/>
            <a:ext cx="2789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41022" name="Rectangle 62"/>
          <p:cNvSpPr>
            <a:spLocks noChangeArrowheads="1"/>
          </p:cNvSpPr>
          <p:nvPr/>
        </p:nvSpPr>
        <p:spPr bwMode="auto">
          <a:xfrm>
            <a:off x="2438401" y="3429000"/>
            <a:ext cx="29174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41023" name="Rectangle 63"/>
          <p:cNvSpPr>
            <a:spLocks noChangeArrowheads="1"/>
          </p:cNvSpPr>
          <p:nvPr/>
        </p:nvSpPr>
        <p:spPr bwMode="auto">
          <a:xfrm>
            <a:off x="3454400" y="3429000"/>
            <a:ext cx="2789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41024" name="Rectangle 64"/>
          <p:cNvSpPr>
            <a:spLocks noChangeArrowheads="1"/>
          </p:cNvSpPr>
          <p:nvPr/>
        </p:nvSpPr>
        <p:spPr bwMode="auto">
          <a:xfrm>
            <a:off x="4876800" y="3429000"/>
            <a:ext cx="2789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41025" name="Rectangle 65"/>
          <p:cNvSpPr>
            <a:spLocks noChangeArrowheads="1"/>
          </p:cNvSpPr>
          <p:nvPr/>
        </p:nvSpPr>
        <p:spPr bwMode="auto">
          <a:xfrm>
            <a:off x="6096000" y="3429000"/>
            <a:ext cx="301365"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41026" name="Rectangle 66"/>
          <p:cNvSpPr>
            <a:spLocks noChangeArrowheads="1"/>
          </p:cNvSpPr>
          <p:nvPr/>
        </p:nvSpPr>
        <p:spPr bwMode="auto">
          <a:xfrm>
            <a:off x="7213600" y="3429000"/>
            <a:ext cx="301365"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41027" name="Rectangle 67"/>
          <p:cNvSpPr>
            <a:spLocks noChangeArrowheads="1"/>
          </p:cNvSpPr>
          <p:nvPr/>
        </p:nvSpPr>
        <p:spPr bwMode="auto">
          <a:xfrm>
            <a:off x="8534400" y="3429000"/>
            <a:ext cx="26930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41028" name="Rectangle 68"/>
          <p:cNvSpPr>
            <a:spLocks noChangeArrowheads="1"/>
          </p:cNvSpPr>
          <p:nvPr/>
        </p:nvSpPr>
        <p:spPr bwMode="auto">
          <a:xfrm>
            <a:off x="2438401" y="4572000"/>
            <a:ext cx="32220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D</a:t>
            </a:r>
          </a:p>
        </p:txBody>
      </p:sp>
      <p:sp>
        <p:nvSpPr>
          <p:cNvPr id="41029" name="Rectangle 69"/>
          <p:cNvSpPr>
            <a:spLocks noChangeArrowheads="1"/>
          </p:cNvSpPr>
          <p:nvPr/>
        </p:nvSpPr>
        <p:spPr bwMode="auto">
          <a:xfrm>
            <a:off x="3251200" y="4572000"/>
            <a:ext cx="26930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41030" name="Rectangle 70"/>
          <p:cNvSpPr>
            <a:spLocks noChangeArrowheads="1"/>
          </p:cNvSpPr>
          <p:nvPr/>
        </p:nvSpPr>
        <p:spPr bwMode="auto">
          <a:xfrm>
            <a:off x="4165600" y="4572000"/>
            <a:ext cx="301365"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41031" name="Rectangle 71"/>
          <p:cNvSpPr>
            <a:spLocks noChangeArrowheads="1"/>
          </p:cNvSpPr>
          <p:nvPr/>
        </p:nvSpPr>
        <p:spPr bwMode="auto">
          <a:xfrm>
            <a:off x="4978400" y="4572000"/>
            <a:ext cx="26930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41032" name="Rectangle 72"/>
          <p:cNvSpPr>
            <a:spLocks noChangeArrowheads="1"/>
          </p:cNvSpPr>
          <p:nvPr/>
        </p:nvSpPr>
        <p:spPr bwMode="auto">
          <a:xfrm>
            <a:off x="5791201" y="4572000"/>
            <a:ext cx="29174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41033" name="Rectangle 73"/>
          <p:cNvSpPr>
            <a:spLocks noChangeArrowheads="1"/>
          </p:cNvSpPr>
          <p:nvPr/>
        </p:nvSpPr>
        <p:spPr bwMode="auto">
          <a:xfrm>
            <a:off x="6604000" y="4572000"/>
            <a:ext cx="2789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41034" name="Rectangle 74"/>
          <p:cNvSpPr>
            <a:spLocks noChangeArrowheads="1"/>
          </p:cNvSpPr>
          <p:nvPr/>
        </p:nvSpPr>
        <p:spPr bwMode="auto">
          <a:xfrm>
            <a:off x="7416801" y="4572000"/>
            <a:ext cx="314189"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A</a:t>
            </a:r>
          </a:p>
        </p:txBody>
      </p:sp>
      <p:sp>
        <p:nvSpPr>
          <p:cNvPr id="41035" name="Rectangle 75"/>
          <p:cNvSpPr>
            <a:spLocks noChangeArrowheads="1"/>
          </p:cNvSpPr>
          <p:nvPr/>
        </p:nvSpPr>
        <p:spPr bwMode="auto">
          <a:xfrm>
            <a:off x="8229601" y="4572000"/>
            <a:ext cx="29174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41036" name="Rectangle 76"/>
          <p:cNvSpPr>
            <a:spLocks noChangeArrowheads="1"/>
          </p:cNvSpPr>
          <p:nvPr/>
        </p:nvSpPr>
        <p:spPr bwMode="auto">
          <a:xfrm>
            <a:off x="9042400" y="4572000"/>
            <a:ext cx="32380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41037" name="Rectangle 77"/>
          <p:cNvSpPr>
            <a:spLocks noChangeArrowheads="1"/>
          </p:cNvSpPr>
          <p:nvPr/>
        </p:nvSpPr>
        <p:spPr bwMode="auto">
          <a:xfrm>
            <a:off x="3251200" y="5486400"/>
            <a:ext cx="32380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41038" name="Rectangle 78"/>
          <p:cNvSpPr>
            <a:spLocks noChangeArrowheads="1"/>
          </p:cNvSpPr>
          <p:nvPr/>
        </p:nvSpPr>
        <p:spPr bwMode="auto">
          <a:xfrm>
            <a:off x="4165601" y="5486400"/>
            <a:ext cx="29174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41039" name="Rectangle 79"/>
          <p:cNvSpPr>
            <a:spLocks noChangeArrowheads="1"/>
          </p:cNvSpPr>
          <p:nvPr/>
        </p:nvSpPr>
        <p:spPr bwMode="auto">
          <a:xfrm>
            <a:off x="4978400" y="5486400"/>
            <a:ext cx="32380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41040" name="Rectangle 80"/>
          <p:cNvSpPr>
            <a:spLocks noChangeArrowheads="1"/>
          </p:cNvSpPr>
          <p:nvPr/>
        </p:nvSpPr>
        <p:spPr bwMode="auto">
          <a:xfrm>
            <a:off x="6604000" y="5486400"/>
            <a:ext cx="26930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41041" name="Rectangle 81"/>
          <p:cNvSpPr>
            <a:spLocks noChangeArrowheads="1"/>
          </p:cNvSpPr>
          <p:nvPr/>
        </p:nvSpPr>
        <p:spPr bwMode="auto">
          <a:xfrm>
            <a:off x="2438400" y="4953000"/>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14</a:t>
            </a:r>
          </a:p>
        </p:txBody>
      </p:sp>
      <p:sp>
        <p:nvSpPr>
          <p:cNvPr id="41042" name="Rectangle 82"/>
          <p:cNvSpPr>
            <a:spLocks noChangeArrowheads="1"/>
          </p:cNvSpPr>
          <p:nvPr/>
        </p:nvSpPr>
        <p:spPr bwMode="auto">
          <a:xfrm>
            <a:off x="3149600" y="5867400"/>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19</a:t>
            </a:r>
          </a:p>
        </p:txBody>
      </p:sp>
      <p:sp>
        <p:nvSpPr>
          <p:cNvPr id="41043" name="Rectangle 83"/>
          <p:cNvSpPr>
            <a:spLocks noChangeArrowheads="1"/>
          </p:cNvSpPr>
          <p:nvPr/>
        </p:nvSpPr>
        <p:spPr bwMode="auto">
          <a:xfrm>
            <a:off x="4165600" y="5867400"/>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19</a:t>
            </a:r>
          </a:p>
        </p:txBody>
      </p:sp>
      <p:sp>
        <p:nvSpPr>
          <p:cNvPr id="41044" name="Rectangle 84"/>
          <p:cNvSpPr>
            <a:spLocks noChangeArrowheads="1"/>
          </p:cNvSpPr>
          <p:nvPr/>
        </p:nvSpPr>
        <p:spPr bwMode="auto">
          <a:xfrm>
            <a:off x="4978400" y="5867400"/>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17</a:t>
            </a:r>
          </a:p>
        </p:txBody>
      </p:sp>
      <p:sp>
        <p:nvSpPr>
          <p:cNvPr id="41045" name="Rectangle 85"/>
          <p:cNvSpPr>
            <a:spLocks noChangeArrowheads="1"/>
          </p:cNvSpPr>
          <p:nvPr/>
        </p:nvSpPr>
        <p:spPr bwMode="auto">
          <a:xfrm>
            <a:off x="5689600" y="4953000"/>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17</a:t>
            </a:r>
          </a:p>
        </p:txBody>
      </p:sp>
      <p:sp>
        <p:nvSpPr>
          <p:cNvPr id="41046" name="Rectangle 86"/>
          <p:cNvSpPr>
            <a:spLocks noChangeArrowheads="1"/>
          </p:cNvSpPr>
          <p:nvPr/>
        </p:nvSpPr>
        <p:spPr bwMode="auto">
          <a:xfrm>
            <a:off x="7416800" y="4953000"/>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15</a:t>
            </a:r>
          </a:p>
        </p:txBody>
      </p:sp>
      <p:sp>
        <p:nvSpPr>
          <p:cNvPr id="41047" name="Rectangle 87"/>
          <p:cNvSpPr>
            <a:spLocks noChangeArrowheads="1"/>
          </p:cNvSpPr>
          <p:nvPr/>
        </p:nvSpPr>
        <p:spPr bwMode="auto">
          <a:xfrm>
            <a:off x="8229600" y="4953000"/>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15</a:t>
            </a:r>
          </a:p>
        </p:txBody>
      </p:sp>
      <p:sp>
        <p:nvSpPr>
          <p:cNvPr id="41048" name="Rectangle 88"/>
          <p:cNvSpPr>
            <a:spLocks noChangeArrowheads="1"/>
          </p:cNvSpPr>
          <p:nvPr/>
        </p:nvSpPr>
        <p:spPr bwMode="auto">
          <a:xfrm>
            <a:off x="9042400" y="4953000"/>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13</a:t>
            </a:r>
          </a:p>
        </p:txBody>
      </p:sp>
      <p:sp>
        <p:nvSpPr>
          <p:cNvPr id="41049" name="Oval 89"/>
          <p:cNvSpPr>
            <a:spLocks noChangeArrowheads="1"/>
          </p:cNvSpPr>
          <p:nvPr/>
        </p:nvSpPr>
        <p:spPr bwMode="auto">
          <a:xfrm>
            <a:off x="6595533" y="5975350"/>
            <a:ext cx="491067" cy="368300"/>
          </a:xfrm>
          <a:prstGeom prst="ellipse">
            <a:avLst/>
          </a:prstGeom>
          <a:noFill/>
          <a:ln w="12700">
            <a:solidFill>
              <a:schemeClr val="tx1"/>
            </a:solidFill>
            <a:round/>
            <a:headEnd/>
            <a:tailEnd/>
          </a:ln>
        </p:spPr>
        <p:txBody>
          <a:bodyPr wrap="none" anchor="ctr"/>
          <a:lstStyle/>
          <a:p>
            <a:endParaRPr lang="en-US"/>
          </a:p>
        </p:txBody>
      </p:sp>
      <p:sp>
        <p:nvSpPr>
          <p:cNvPr id="41050" name="Rectangle 90"/>
          <p:cNvSpPr>
            <a:spLocks noChangeArrowheads="1"/>
          </p:cNvSpPr>
          <p:nvPr/>
        </p:nvSpPr>
        <p:spPr bwMode="auto">
          <a:xfrm>
            <a:off x="6604000" y="6019800"/>
            <a:ext cx="32380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41051" name="Rectangle 91"/>
          <p:cNvSpPr>
            <a:spLocks noChangeArrowheads="1"/>
          </p:cNvSpPr>
          <p:nvPr/>
        </p:nvSpPr>
        <p:spPr bwMode="auto">
          <a:xfrm>
            <a:off x="7112000" y="6019800"/>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25</a:t>
            </a:r>
          </a:p>
        </p:txBody>
      </p:sp>
      <p:sp>
        <p:nvSpPr>
          <p:cNvPr id="41052" name="Rectangle 92"/>
          <p:cNvSpPr>
            <a:spLocks noChangeArrowheads="1"/>
          </p:cNvSpPr>
          <p:nvPr/>
        </p:nvSpPr>
        <p:spPr bwMode="auto">
          <a:xfrm>
            <a:off x="2336800" y="3810000"/>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11</a:t>
            </a:r>
          </a:p>
        </p:txBody>
      </p:sp>
      <p:sp>
        <p:nvSpPr>
          <p:cNvPr id="41053" name="Oval 93"/>
          <p:cNvSpPr>
            <a:spLocks noChangeArrowheads="1"/>
          </p:cNvSpPr>
          <p:nvPr/>
        </p:nvSpPr>
        <p:spPr bwMode="auto">
          <a:xfrm>
            <a:off x="6026150" y="3352801"/>
            <a:ext cx="505883" cy="379413"/>
          </a:xfrm>
          <a:prstGeom prst="ellipse">
            <a:avLst/>
          </a:prstGeom>
          <a:noFill/>
          <a:ln w="12700">
            <a:solidFill>
              <a:srgbClr val="000000"/>
            </a:solidFill>
            <a:round/>
            <a:headEnd/>
            <a:tailEnd/>
          </a:ln>
        </p:spPr>
        <p:txBody>
          <a:bodyPr/>
          <a:lstStyle/>
          <a:p>
            <a:endParaRPr lang="en-US"/>
          </a:p>
        </p:txBody>
      </p:sp>
      <p:sp>
        <p:nvSpPr>
          <p:cNvPr id="41054" name="Line 94"/>
          <p:cNvSpPr>
            <a:spLocks noChangeShapeType="1"/>
          </p:cNvSpPr>
          <p:nvPr/>
        </p:nvSpPr>
        <p:spPr bwMode="auto">
          <a:xfrm flipH="1">
            <a:off x="4165601" y="1143001"/>
            <a:ext cx="1217084" cy="3794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55" name="Line 95"/>
          <p:cNvSpPr>
            <a:spLocks noChangeShapeType="1"/>
          </p:cNvSpPr>
          <p:nvPr/>
        </p:nvSpPr>
        <p:spPr bwMode="auto">
          <a:xfrm>
            <a:off x="4267201" y="1827213"/>
            <a:ext cx="2639484"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56" name="Line 96"/>
          <p:cNvSpPr>
            <a:spLocks noChangeShapeType="1"/>
          </p:cNvSpPr>
          <p:nvPr/>
        </p:nvSpPr>
        <p:spPr bwMode="auto">
          <a:xfrm>
            <a:off x="7721601" y="1752601"/>
            <a:ext cx="709084" cy="1508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57" name="Line 97"/>
          <p:cNvSpPr>
            <a:spLocks noChangeShapeType="1"/>
          </p:cNvSpPr>
          <p:nvPr/>
        </p:nvSpPr>
        <p:spPr bwMode="auto">
          <a:xfrm flipH="1">
            <a:off x="2438401" y="2132013"/>
            <a:ext cx="6195484"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58" name="Line 98"/>
          <p:cNvSpPr>
            <a:spLocks noChangeShapeType="1"/>
          </p:cNvSpPr>
          <p:nvPr/>
        </p:nvSpPr>
        <p:spPr bwMode="auto">
          <a:xfrm>
            <a:off x="2235201" y="2209801"/>
            <a:ext cx="404284" cy="227013"/>
          </a:xfrm>
          <a:prstGeom prst="line">
            <a:avLst/>
          </a:prstGeom>
          <a:noFill/>
          <a:ln w="50800">
            <a:solidFill>
              <a:schemeClr val="tx1"/>
            </a:solidFill>
            <a:prstDash val="sysDot"/>
            <a:round/>
            <a:headEnd type="none" w="sm" len="sm"/>
            <a:tailEnd type="stealth" w="med" len="lg"/>
          </a:ln>
        </p:spPr>
        <p:txBody>
          <a:bodyPr wrap="none" anchor="ctr"/>
          <a:lstStyle/>
          <a:p>
            <a:endParaRPr lang="en-US"/>
          </a:p>
        </p:txBody>
      </p:sp>
      <p:sp>
        <p:nvSpPr>
          <p:cNvPr id="41059" name="Line 99"/>
          <p:cNvSpPr>
            <a:spLocks noChangeShapeType="1"/>
          </p:cNvSpPr>
          <p:nvPr/>
        </p:nvSpPr>
        <p:spPr bwMode="auto">
          <a:xfrm>
            <a:off x="3352801" y="2665413"/>
            <a:ext cx="810684"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0" name="Line 100"/>
          <p:cNvSpPr>
            <a:spLocks noChangeShapeType="1"/>
          </p:cNvSpPr>
          <p:nvPr/>
        </p:nvSpPr>
        <p:spPr bwMode="auto">
          <a:xfrm>
            <a:off x="4876801" y="2589213"/>
            <a:ext cx="1013884"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1" name="Line 101"/>
          <p:cNvSpPr>
            <a:spLocks noChangeShapeType="1"/>
          </p:cNvSpPr>
          <p:nvPr/>
        </p:nvSpPr>
        <p:spPr bwMode="auto">
          <a:xfrm>
            <a:off x="6604001" y="2665413"/>
            <a:ext cx="1420284"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2" name="Line 102"/>
          <p:cNvSpPr>
            <a:spLocks noChangeShapeType="1"/>
          </p:cNvSpPr>
          <p:nvPr/>
        </p:nvSpPr>
        <p:spPr bwMode="auto">
          <a:xfrm>
            <a:off x="8737601" y="2743201"/>
            <a:ext cx="505884" cy="2270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3" name="Line 103"/>
          <p:cNvSpPr>
            <a:spLocks noChangeShapeType="1"/>
          </p:cNvSpPr>
          <p:nvPr/>
        </p:nvSpPr>
        <p:spPr bwMode="auto">
          <a:xfrm flipH="1">
            <a:off x="2133601" y="3122613"/>
            <a:ext cx="7109884"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4" name="Line 104"/>
          <p:cNvSpPr>
            <a:spLocks noChangeShapeType="1"/>
          </p:cNvSpPr>
          <p:nvPr/>
        </p:nvSpPr>
        <p:spPr bwMode="auto">
          <a:xfrm>
            <a:off x="2133601" y="3200401"/>
            <a:ext cx="201084" cy="2270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5" name="Line 105"/>
          <p:cNvSpPr>
            <a:spLocks noChangeShapeType="1"/>
          </p:cNvSpPr>
          <p:nvPr/>
        </p:nvSpPr>
        <p:spPr bwMode="auto">
          <a:xfrm>
            <a:off x="2946401" y="3579813"/>
            <a:ext cx="302684"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6" name="Line 106"/>
          <p:cNvSpPr>
            <a:spLocks noChangeShapeType="1"/>
          </p:cNvSpPr>
          <p:nvPr/>
        </p:nvSpPr>
        <p:spPr bwMode="auto">
          <a:xfrm>
            <a:off x="3962401" y="3579813"/>
            <a:ext cx="810684"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7" name="Line 107"/>
          <p:cNvSpPr>
            <a:spLocks noChangeShapeType="1"/>
          </p:cNvSpPr>
          <p:nvPr/>
        </p:nvSpPr>
        <p:spPr bwMode="auto">
          <a:xfrm>
            <a:off x="5486401" y="3579813"/>
            <a:ext cx="505884"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8" name="Line 108"/>
          <p:cNvSpPr>
            <a:spLocks noChangeShapeType="1"/>
          </p:cNvSpPr>
          <p:nvPr/>
        </p:nvSpPr>
        <p:spPr bwMode="auto">
          <a:xfrm>
            <a:off x="6604001" y="3579813"/>
            <a:ext cx="505884"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69" name="Line 109"/>
          <p:cNvSpPr>
            <a:spLocks noChangeShapeType="1"/>
          </p:cNvSpPr>
          <p:nvPr/>
        </p:nvSpPr>
        <p:spPr bwMode="auto">
          <a:xfrm>
            <a:off x="7823201" y="3579813"/>
            <a:ext cx="607484"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70" name="Line 110"/>
          <p:cNvSpPr>
            <a:spLocks noChangeShapeType="1"/>
          </p:cNvSpPr>
          <p:nvPr/>
        </p:nvSpPr>
        <p:spPr bwMode="auto">
          <a:xfrm>
            <a:off x="9042401" y="3733800"/>
            <a:ext cx="302684" cy="2270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71" name="Line 111"/>
          <p:cNvSpPr>
            <a:spLocks noChangeShapeType="1"/>
          </p:cNvSpPr>
          <p:nvPr/>
        </p:nvSpPr>
        <p:spPr bwMode="auto">
          <a:xfrm flipH="1">
            <a:off x="2133601" y="4113213"/>
            <a:ext cx="7211484"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41072" name="Line 112"/>
          <p:cNvSpPr>
            <a:spLocks noChangeShapeType="1"/>
          </p:cNvSpPr>
          <p:nvPr/>
        </p:nvSpPr>
        <p:spPr bwMode="auto">
          <a:xfrm>
            <a:off x="2133601" y="4191001"/>
            <a:ext cx="201084" cy="379413"/>
          </a:xfrm>
          <a:prstGeom prst="line">
            <a:avLst/>
          </a:prstGeom>
          <a:noFill/>
          <a:ln w="50800">
            <a:solidFill>
              <a:schemeClr val="tx1"/>
            </a:solidFill>
            <a:prstDash val="sysDot"/>
            <a:round/>
            <a:headEnd type="none" w="sm" len="sm"/>
            <a:tailEnd type="stealth" w="med" len="lg"/>
          </a:ln>
        </p:spPr>
        <p:txBody>
          <a:bodyPr wrap="none" anchor="ctr"/>
          <a:lstStyle/>
          <a:p>
            <a:endParaRPr lang="en-US"/>
          </a:p>
        </p:txBody>
      </p:sp>
      <p:sp>
        <p:nvSpPr>
          <p:cNvPr id="41073" name="Line 113"/>
          <p:cNvSpPr>
            <a:spLocks noChangeShapeType="1"/>
          </p:cNvSpPr>
          <p:nvPr/>
        </p:nvSpPr>
        <p:spPr bwMode="auto">
          <a:xfrm>
            <a:off x="2336801" y="4722813"/>
            <a:ext cx="6500284" cy="0"/>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Tree>
    <p:extLst>
      <p:ext uri="{BB962C8B-B14F-4D97-AF65-F5344CB8AC3E}">
        <p14:creationId xmlns:p14="http://schemas.microsoft.com/office/powerpoint/2010/main" val="652710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7" name="Picture 3"/>
          <p:cNvPicPr>
            <a:picLocks noChangeAspect="1" noChangeArrowheads="1"/>
          </p:cNvPicPr>
          <p:nvPr/>
        </p:nvPicPr>
        <p:blipFill>
          <a:blip r:embed="rId3"/>
          <a:srcRect/>
          <a:stretch>
            <a:fillRect/>
          </a:stretch>
        </p:blipFill>
        <p:spPr bwMode="auto">
          <a:xfrm>
            <a:off x="1238250" y="904876"/>
            <a:ext cx="9226549" cy="5305425"/>
          </a:xfrm>
          <a:prstGeom prst="rect">
            <a:avLst/>
          </a:prstGeom>
          <a:noFill/>
        </p:spPr>
      </p:pic>
      <p:sp>
        <p:nvSpPr>
          <p:cNvPr id="313348" name="Rectangle 4"/>
          <p:cNvSpPr>
            <a:spLocks noGrp="1" noChangeArrowheads="1"/>
          </p:cNvSpPr>
          <p:nvPr>
            <p:ph type="title"/>
          </p:nvPr>
        </p:nvSpPr>
        <p:spPr/>
        <p:txBody>
          <a:bodyPr/>
          <a:lstStyle/>
          <a:p>
            <a:r>
              <a:rPr lang="en-US" dirty="0" err="1" smtClean="0"/>
              <a:t>Studi</a:t>
            </a:r>
            <a:r>
              <a:rPr lang="en-US" dirty="0" smtClean="0"/>
              <a:t> </a:t>
            </a:r>
            <a:r>
              <a:rPr lang="en-US" dirty="0" err="1" smtClean="0"/>
              <a:t>Kasus</a:t>
            </a:r>
            <a:r>
              <a:rPr lang="en-US" dirty="0" smtClean="0"/>
              <a:t> </a:t>
            </a:r>
            <a:endParaRPr lang="en-US" dirty="0"/>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352412453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3" name="Picture 1027"/>
          <p:cNvPicPr>
            <a:picLocks noChangeAspect="1" noChangeArrowheads="1"/>
          </p:cNvPicPr>
          <p:nvPr/>
        </p:nvPicPr>
        <p:blipFill>
          <a:blip r:embed="rId3"/>
          <a:srcRect/>
          <a:stretch>
            <a:fillRect/>
          </a:stretch>
        </p:blipFill>
        <p:spPr bwMode="auto">
          <a:xfrm>
            <a:off x="548218" y="1676400"/>
            <a:ext cx="11643783" cy="2762250"/>
          </a:xfrm>
          <a:prstGeom prst="rect">
            <a:avLst/>
          </a:prstGeom>
          <a:noFill/>
        </p:spPr>
      </p:pic>
      <p:sp>
        <p:nvSpPr>
          <p:cNvPr id="317444" name="Rectangle 1028"/>
          <p:cNvSpPr>
            <a:spLocks noGrp="1" noChangeArrowheads="1"/>
          </p:cNvSpPr>
          <p:nvPr>
            <p:ph type="title"/>
          </p:nvPr>
        </p:nvSpPr>
        <p:spPr/>
        <p:txBody>
          <a:bodyPr>
            <a:normAutofit/>
          </a:bodyPr>
          <a:lstStyle/>
          <a:p>
            <a:r>
              <a:rPr lang="en-US" dirty="0"/>
              <a:t>Trace </a:t>
            </a:r>
            <a:r>
              <a:rPr lang="en-US" dirty="0" err="1" smtClean="0"/>
              <a:t>dengan</a:t>
            </a:r>
            <a:r>
              <a:rPr lang="en-US" dirty="0" smtClean="0"/>
              <a:t> BFS</a:t>
            </a:r>
            <a:endParaRPr lang="en-US" dirty="0"/>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8910878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Tujuan</a:t>
            </a:r>
            <a:r>
              <a:rPr lang="en-US" dirty="0" smtClean="0"/>
              <a:t> </a:t>
            </a:r>
            <a:r>
              <a:rPr lang="en-US" dirty="0" err="1" smtClean="0"/>
              <a:t>Instruksi</a:t>
            </a:r>
            <a:r>
              <a:rPr lang="en-US" dirty="0" smtClean="0"/>
              <a:t> </a:t>
            </a:r>
            <a:r>
              <a:rPr lang="en-US" dirty="0" err="1" smtClean="0"/>
              <a:t>Umum</a:t>
            </a:r>
            <a:endParaRPr lang="id-ID" dirty="0"/>
          </a:p>
        </p:txBody>
      </p:sp>
      <p:sp>
        <p:nvSpPr>
          <p:cNvPr id="3" name="Text Placeholder 2"/>
          <p:cNvSpPr>
            <a:spLocks noGrp="1"/>
          </p:cNvSpPr>
          <p:nvPr>
            <p:ph type="body" idx="1"/>
          </p:nvPr>
        </p:nvSpPr>
        <p:spPr>
          <a:xfrm>
            <a:off x="831850" y="1862051"/>
            <a:ext cx="10515600" cy="3813035"/>
          </a:xfrm>
        </p:spPr>
        <p:txBody>
          <a:bodyPr/>
          <a:lstStyle/>
          <a:p>
            <a:pPr marL="0" indent="0">
              <a:buNone/>
            </a:pPr>
            <a:r>
              <a:rPr lang="id-ID" dirty="0"/>
              <a:t>Mahasiswa me</a:t>
            </a:r>
            <a:r>
              <a:rPr lang="en-AU" dirty="0" err="1"/>
              <a:t>mahami</a:t>
            </a:r>
            <a:r>
              <a:rPr lang="en-AU" dirty="0"/>
              <a:t> </a:t>
            </a:r>
            <a:r>
              <a:rPr lang="en-AU" dirty="0" err="1"/>
              <a:t>filosofi</a:t>
            </a:r>
            <a:r>
              <a:rPr lang="en-AU" dirty="0"/>
              <a:t> </a:t>
            </a:r>
            <a:r>
              <a:rPr lang="en-AU" dirty="0" err="1"/>
              <a:t>Kecerdasan</a:t>
            </a:r>
            <a:r>
              <a:rPr lang="en-AU" dirty="0"/>
              <a:t> </a:t>
            </a:r>
            <a:r>
              <a:rPr lang="en-AU" dirty="0" err="1"/>
              <a:t>Buatan</a:t>
            </a:r>
            <a:r>
              <a:rPr lang="en-AU" dirty="0"/>
              <a:t> </a:t>
            </a:r>
            <a:r>
              <a:rPr lang="en-AU" dirty="0" err="1"/>
              <a:t>dan</a:t>
            </a:r>
            <a:r>
              <a:rPr lang="en-AU" dirty="0"/>
              <a:t> </a:t>
            </a:r>
            <a:r>
              <a:rPr lang="en-AU" dirty="0" err="1"/>
              <a:t>mampu</a:t>
            </a:r>
            <a:r>
              <a:rPr lang="en-AU" dirty="0"/>
              <a:t> </a:t>
            </a:r>
            <a:r>
              <a:rPr lang="en-AU" dirty="0" err="1"/>
              <a:t>menerapkan</a:t>
            </a:r>
            <a:r>
              <a:rPr lang="en-AU" dirty="0"/>
              <a:t> </a:t>
            </a:r>
            <a:r>
              <a:rPr lang="en-AU" dirty="0" err="1"/>
              <a:t>beberapa</a:t>
            </a:r>
            <a:r>
              <a:rPr lang="en-AU" dirty="0"/>
              <a:t> </a:t>
            </a:r>
            <a:r>
              <a:rPr lang="en-AU" dirty="0" err="1"/>
              <a:t>metode</a:t>
            </a:r>
            <a:r>
              <a:rPr lang="en-AU" dirty="0"/>
              <a:t> </a:t>
            </a:r>
            <a:r>
              <a:rPr lang="en-AU" dirty="0" err="1"/>
              <a:t>Kecerdasan</a:t>
            </a:r>
            <a:r>
              <a:rPr lang="en-AU" dirty="0"/>
              <a:t> </a:t>
            </a:r>
            <a:r>
              <a:rPr lang="en-AU" dirty="0" err="1"/>
              <a:t>Komputasional</a:t>
            </a:r>
            <a:r>
              <a:rPr lang="en-AU" dirty="0"/>
              <a:t> </a:t>
            </a:r>
            <a:r>
              <a:rPr lang="en-AU" dirty="0" err="1"/>
              <a:t>dalam</a:t>
            </a:r>
            <a:r>
              <a:rPr lang="en-AU" dirty="0"/>
              <a:t> </a:t>
            </a:r>
            <a:r>
              <a:rPr lang="en-AU" dirty="0" err="1"/>
              <a:t>menyelesaikan</a:t>
            </a:r>
            <a:r>
              <a:rPr lang="en-AU" dirty="0"/>
              <a:t> </a:t>
            </a:r>
            <a:r>
              <a:rPr lang="en-AU" dirty="0" err="1"/>
              <a:t>sebuah</a:t>
            </a:r>
            <a:r>
              <a:rPr lang="en-AU" dirty="0"/>
              <a:t> </a:t>
            </a:r>
            <a:r>
              <a:rPr lang="en-AU" dirty="0" err="1"/>
              <a:t>permasalahan</a:t>
            </a:r>
            <a:r>
              <a:rPr lang="id-ID" dirty="0"/>
              <a:t>, baik secara individu maupun berkelompok/kerjasama tim.</a:t>
            </a:r>
          </a:p>
        </p:txBody>
      </p:sp>
    </p:spTree>
    <p:extLst>
      <p:ext uri="{BB962C8B-B14F-4D97-AF65-F5344CB8AC3E}">
        <p14:creationId xmlns:p14="http://schemas.microsoft.com/office/powerpoint/2010/main" val="1697004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5" name="Picture 3"/>
          <p:cNvPicPr>
            <a:picLocks noChangeAspect="1" noChangeArrowheads="1"/>
          </p:cNvPicPr>
          <p:nvPr/>
        </p:nvPicPr>
        <p:blipFill>
          <a:blip r:embed="rId3"/>
          <a:srcRect/>
          <a:stretch>
            <a:fillRect/>
          </a:stretch>
        </p:blipFill>
        <p:spPr bwMode="auto">
          <a:xfrm>
            <a:off x="251885" y="1270000"/>
            <a:ext cx="11686116" cy="5207000"/>
          </a:xfrm>
          <a:prstGeom prst="rect">
            <a:avLst/>
          </a:prstGeom>
          <a:noFill/>
        </p:spPr>
      </p:pic>
      <p:sp>
        <p:nvSpPr>
          <p:cNvPr id="335876" name="Rectangle 4"/>
          <p:cNvSpPr>
            <a:spLocks noGrp="1" noChangeArrowheads="1"/>
          </p:cNvSpPr>
          <p:nvPr>
            <p:ph type="title"/>
          </p:nvPr>
        </p:nvSpPr>
        <p:spPr/>
        <p:txBody>
          <a:bodyPr>
            <a:normAutofit/>
          </a:bodyPr>
          <a:lstStyle/>
          <a:p>
            <a:r>
              <a:rPr lang="en-US" dirty="0" err="1" smtClean="0"/>
              <a:t>Pada</a:t>
            </a:r>
            <a:r>
              <a:rPr lang="en-US" dirty="0" smtClean="0"/>
              <a:t> </a:t>
            </a:r>
            <a:r>
              <a:rPr lang="en-US" dirty="0" err="1"/>
              <a:t>I</a:t>
            </a:r>
            <a:r>
              <a:rPr lang="en-US" dirty="0" err="1" smtClean="0"/>
              <a:t>terasi</a:t>
            </a:r>
            <a:r>
              <a:rPr lang="en-US" dirty="0" smtClean="0"/>
              <a:t> 6 </a:t>
            </a:r>
            <a:r>
              <a:rPr lang="en-US" dirty="0" err="1" smtClean="0"/>
              <a:t>dengan</a:t>
            </a:r>
            <a:r>
              <a:rPr lang="en-US" dirty="0" smtClean="0"/>
              <a:t> BFS</a:t>
            </a:r>
            <a:endParaRPr lang="en-US" dirty="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62373269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03200" y="1447800"/>
            <a:ext cx="11684000" cy="4648200"/>
          </a:xfrm>
          <a:prstGeom prst="rect">
            <a:avLst/>
          </a:prstGeom>
          <a:noFill/>
          <a:ln w="9525">
            <a:noFill/>
            <a:miter lim="800000"/>
            <a:headEnd/>
            <a:tailEnd/>
          </a:ln>
        </p:spPr>
        <p:txBody>
          <a:bodyPr lIns="92075" tIns="46038" rIns="92075" bIns="46038"/>
          <a:lstStyle/>
          <a:p>
            <a:pPr marL="342900" indent="-342900" eaLnBrk="0" hangingPunct="0">
              <a:spcBef>
                <a:spcPct val="20000"/>
              </a:spcBef>
            </a:pPr>
            <a:endParaRPr lang="en-US" sz="2000" b="1">
              <a:latin typeface="Verdana" pitchFamily="34" charset="0"/>
            </a:endParaRPr>
          </a:p>
          <a:p>
            <a:pPr marL="342900" indent="-342900" eaLnBrk="0" hangingPunct="0">
              <a:spcBef>
                <a:spcPct val="20000"/>
              </a:spcBef>
            </a:pPr>
            <a:endParaRPr lang="en-US" sz="1600" b="1">
              <a:latin typeface="Verdana" pitchFamily="34" charset="0"/>
            </a:endParaRPr>
          </a:p>
          <a:p>
            <a:pPr marL="342900" indent="-342900" eaLnBrk="0" hangingPunct="0">
              <a:spcBef>
                <a:spcPct val="20000"/>
              </a:spcBef>
            </a:pPr>
            <a:endParaRPr lang="en-US" sz="1600" b="1">
              <a:latin typeface="Verdana" pitchFamily="34" charset="0"/>
            </a:endParaRPr>
          </a:p>
          <a:p>
            <a:pPr marL="342900" indent="-342900" eaLnBrk="0" hangingPunct="0">
              <a:spcBef>
                <a:spcPct val="20000"/>
              </a:spcBef>
            </a:pPr>
            <a:endParaRPr lang="en-US" sz="1600" b="1">
              <a:latin typeface="Verdana" pitchFamily="34" charset="0"/>
            </a:endParaRPr>
          </a:p>
          <a:p>
            <a:pPr marL="342900" indent="-342900" eaLnBrk="0" hangingPunct="0">
              <a:spcBef>
                <a:spcPct val="20000"/>
              </a:spcBef>
            </a:pPr>
            <a:endParaRPr lang="en-US" sz="1600" b="1">
              <a:latin typeface="Verdana" pitchFamily="34" charset="0"/>
            </a:endParaRPr>
          </a:p>
          <a:p>
            <a:pPr marL="342900" indent="-342900" eaLnBrk="0" hangingPunct="0">
              <a:spcBef>
                <a:spcPct val="20000"/>
              </a:spcBef>
            </a:pPr>
            <a:endParaRPr lang="en-US" sz="1600" b="1">
              <a:latin typeface="Verdana" pitchFamily="34" charset="0"/>
            </a:endParaRPr>
          </a:p>
          <a:p>
            <a:pPr marL="342900" indent="-342900" eaLnBrk="0" hangingPunct="0">
              <a:spcBef>
                <a:spcPct val="20000"/>
              </a:spcBef>
            </a:pPr>
            <a:endParaRPr lang="en-US" sz="1600" b="1">
              <a:latin typeface="Verdana" pitchFamily="34" charset="0"/>
            </a:endParaRPr>
          </a:p>
          <a:p>
            <a:pPr marL="342900" indent="-342900" eaLnBrk="0" hangingPunct="0">
              <a:spcBef>
                <a:spcPct val="20000"/>
              </a:spcBef>
            </a:pPr>
            <a:endParaRPr lang="en-US" sz="1600" b="1">
              <a:latin typeface="Verdana" pitchFamily="34" charset="0"/>
            </a:endParaRPr>
          </a:p>
        </p:txBody>
      </p:sp>
      <p:sp>
        <p:nvSpPr>
          <p:cNvPr id="48131" name="Rectangle 3"/>
          <p:cNvSpPr>
            <a:spLocks noChangeArrowheads="1"/>
          </p:cNvSpPr>
          <p:nvPr/>
        </p:nvSpPr>
        <p:spPr bwMode="auto">
          <a:xfrm>
            <a:off x="863600" y="514350"/>
            <a:ext cx="10363200" cy="933450"/>
          </a:xfrm>
          <a:prstGeom prst="rect">
            <a:avLst/>
          </a:prstGeom>
          <a:noFill/>
          <a:ln w="9525">
            <a:noFill/>
            <a:miter lim="800000"/>
            <a:headEnd/>
            <a:tailEnd/>
          </a:ln>
        </p:spPr>
        <p:txBody>
          <a:bodyPr lIns="92075" tIns="46038" rIns="92075" bIns="46038" anchor="ctr"/>
          <a:lstStyle/>
          <a:p>
            <a:pPr eaLnBrk="0" hangingPunct="0"/>
            <a:r>
              <a:rPr lang="en-US" sz="2800" b="1" dirty="0">
                <a:solidFill>
                  <a:schemeClr val="tx2"/>
                </a:solidFill>
                <a:latin typeface="Verdana" pitchFamily="34" charset="0"/>
              </a:rPr>
              <a:t>Depth-First Search</a:t>
            </a:r>
          </a:p>
        </p:txBody>
      </p:sp>
      <p:sp>
        <p:nvSpPr>
          <p:cNvPr id="48132" name="Oval 4"/>
          <p:cNvSpPr>
            <a:spLocks noChangeArrowheads="1"/>
          </p:cNvSpPr>
          <p:nvPr/>
        </p:nvSpPr>
        <p:spPr bwMode="auto">
          <a:xfrm>
            <a:off x="1024467" y="2063750"/>
            <a:ext cx="287867" cy="215900"/>
          </a:xfrm>
          <a:prstGeom prst="ellipse">
            <a:avLst/>
          </a:prstGeom>
          <a:noFill/>
          <a:ln w="12700">
            <a:solidFill>
              <a:schemeClr val="tx1"/>
            </a:solidFill>
            <a:round/>
            <a:headEnd/>
            <a:tailEnd/>
          </a:ln>
        </p:spPr>
        <p:txBody>
          <a:bodyPr wrap="none" anchor="ctr"/>
          <a:lstStyle/>
          <a:p>
            <a:endParaRPr lang="en-US"/>
          </a:p>
        </p:txBody>
      </p:sp>
      <p:sp>
        <p:nvSpPr>
          <p:cNvPr id="48133" name="Oval 5"/>
          <p:cNvSpPr>
            <a:spLocks noChangeArrowheads="1"/>
          </p:cNvSpPr>
          <p:nvPr/>
        </p:nvSpPr>
        <p:spPr bwMode="auto">
          <a:xfrm>
            <a:off x="2548467" y="2063750"/>
            <a:ext cx="287867" cy="215900"/>
          </a:xfrm>
          <a:prstGeom prst="ellipse">
            <a:avLst/>
          </a:prstGeom>
          <a:noFill/>
          <a:ln w="12700">
            <a:solidFill>
              <a:schemeClr val="tx1"/>
            </a:solidFill>
            <a:round/>
            <a:headEnd/>
            <a:tailEnd/>
          </a:ln>
        </p:spPr>
        <p:txBody>
          <a:bodyPr wrap="none" anchor="ctr"/>
          <a:lstStyle/>
          <a:p>
            <a:endParaRPr lang="en-US"/>
          </a:p>
        </p:txBody>
      </p:sp>
      <p:sp>
        <p:nvSpPr>
          <p:cNvPr id="48134" name="Oval 6"/>
          <p:cNvSpPr>
            <a:spLocks noChangeArrowheads="1"/>
          </p:cNvSpPr>
          <p:nvPr/>
        </p:nvSpPr>
        <p:spPr bwMode="auto">
          <a:xfrm>
            <a:off x="2142067" y="2597150"/>
            <a:ext cx="287867" cy="215900"/>
          </a:xfrm>
          <a:prstGeom prst="ellipse">
            <a:avLst/>
          </a:prstGeom>
          <a:noFill/>
          <a:ln w="12700">
            <a:solidFill>
              <a:schemeClr val="tx1"/>
            </a:solidFill>
            <a:round/>
            <a:headEnd/>
            <a:tailEnd/>
          </a:ln>
        </p:spPr>
        <p:txBody>
          <a:bodyPr wrap="none" anchor="ctr"/>
          <a:lstStyle/>
          <a:p>
            <a:endParaRPr lang="en-US"/>
          </a:p>
        </p:txBody>
      </p:sp>
      <p:sp>
        <p:nvSpPr>
          <p:cNvPr id="48135" name="Oval 7"/>
          <p:cNvSpPr>
            <a:spLocks noChangeArrowheads="1"/>
          </p:cNvSpPr>
          <p:nvPr/>
        </p:nvSpPr>
        <p:spPr bwMode="auto">
          <a:xfrm>
            <a:off x="2954867" y="2597150"/>
            <a:ext cx="287867" cy="215900"/>
          </a:xfrm>
          <a:prstGeom prst="ellipse">
            <a:avLst/>
          </a:prstGeom>
          <a:noFill/>
          <a:ln w="12700">
            <a:solidFill>
              <a:schemeClr val="tx1"/>
            </a:solidFill>
            <a:round/>
            <a:headEnd/>
            <a:tailEnd/>
          </a:ln>
        </p:spPr>
        <p:txBody>
          <a:bodyPr wrap="none" anchor="ctr"/>
          <a:lstStyle/>
          <a:p>
            <a:endParaRPr lang="en-US"/>
          </a:p>
        </p:txBody>
      </p:sp>
      <p:sp>
        <p:nvSpPr>
          <p:cNvPr id="48136" name="Oval 8"/>
          <p:cNvSpPr>
            <a:spLocks noChangeArrowheads="1"/>
          </p:cNvSpPr>
          <p:nvPr/>
        </p:nvSpPr>
        <p:spPr bwMode="auto">
          <a:xfrm>
            <a:off x="4783667" y="2063750"/>
            <a:ext cx="287867" cy="215900"/>
          </a:xfrm>
          <a:prstGeom prst="ellipse">
            <a:avLst/>
          </a:prstGeom>
          <a:noFill/>
          <a:ln w="12700">
            <a:solidFill>
              <a:schemeClr val="tx1"/>
            </a:solidFill>
            <a:round/>
            <a:headEnd/>
            <a:tailEnd/>
          </a:ln>
        </p:spPr>
        <p:txBody>
          <a:bodyPr wrap="none" anchor="ctr"/>
          <a:lstStyle/>
          <a:p>
            <a:endParaRPr lang="en-US"/>
          </a:p>
        </p:txBody>
      </p:sp>
      <p:sp>
        <p:nvSpPr>
          <p:cNvPr id="48137" name="Oval 9"/>
          <p:cNvSpPr>
            <a:spLocks noChangeArrowheads="1"/>
          </p:cNvSpPr>
          <p:nvPr/>
        </p:nvSpPr>
        <p:spPr bwMode="auto">
          <a:xfrm>
            <a:off x="4072467" y="2597150"/>
            <a:ext cx="287867" cy="215900"/>
          </a:xfrm>
          <a:prstGeom prst="ellipse">
            <a:avLst/>
          </a:prstGeom>
          <a:noFill/>
          <a:ln w="12700">
            <a:solidFill>
              <a:schemeClr val="tx1"/>
            </a:solidFill>
            <a:round/>
            <a:headEnd/>
            <a:tailEnd/>
          </a:ln>
        </p:spPr>
        <p:txBody>
          <a:bodyPr wrap="none" anchor="ctr"/>
          <a:lstStyle/>
          <a:p>
            <a:endParaRPr lang="en-US"/>
          </a:p>
        </p:txBody>
      </p:sp>
      <p:sp>
        <p:nvSpPr>
          <p:cNvPr id="48138" name="Oval 10"/>
          <p:cNvSpPr>
            <a:spLocks noChangeArrowheads="1"/>
          </p:cNvSpPr>
          <p:nvPr/>
        </p:nvSpPr>
        <p:spPr bwMode="auto">
          <a:xfrm>
            <a:off x="5494867" y="2597150"/>
            <a:ext cx="287867" cy="215900"/>
          </a:xfrm>
          <a:prstGeom prst="ellipse">
            <a:avLst/>
          </a:prstGeom>
          <a:noFill/>
          <a:ln w="12700">
            <a:solidFill>
              <a:schemeClr val="tx1"/>
            </a:solidFill>
            <a:round/>
            <a:headEnd/>
            <a:tailEnd/>
          </a:ln>
        </p:spPr>
        <p:txBody>
          <a:bodyPr wrap="none" anchor="ctr"/>
          <a:lstStyle/>
          <a:p>
            <a:endParaRPr lang="en-US"/>
          </a:p>
        </p:txBody>
      </p:sp>
      <p:sp>
        <p:nvSpPr>
          <p:cNvPr id="48139" name="Oval 11"/>
          <p:cNvSpPr>
            <a:spLocks noChangeArrowheads="1"/>
          </p:cNvSpPr>
          <p:nvPr/>
        </p:nvSpPr>
        <p:spPr bwMode="auto">
          <a:xfrm>
            <a:off x="3666067" y="3130550"/>
            <a:ext cx="287867" cy="215900"/>
          </a:xfrm>
          <a:prstGeom prst="ellipse">
            <a:avLst/>
          </a:prstGeom>
          <a:noFill/>
          <a:ln w="12700">
            <a:solidFill>
              <a:schemeClr val="tx1"/>
            </a:solidFill>
            <a:round/>
            <a:headEnd/>
            <a:tailEnd/>
          </a:ln>
        </p:spPr>
        <p:txBody>
          <a:bodyPr wrap="none" anchor="ctr"/>
          <a:lstStyle/>
          <a:p>
            <a:endParaRPr lang="en-US"/>
          </a:p>
        </p:txBody>
      </p:sp>
      <p:sp>
        <p:nvSpPr>
          <p:cNvPr id="48140" name="Oval 12"/>
          <p:cNvSpPr>
            <a:spLocks noChangeArrowheads="1"/>
          </p:cNvSpPr>
          <p:nvPr/>
        </p:nvSpPr>
        <p:spPr bwMode="auto">
          <a:xfrm>
            <a:off x="4478867" y="3130550"/>
            <a:ext cx="287867" cy="215900"/>
          </a:xfrm>
          <a:prstGeom prst="ellipse">
            <a:avLst/>
          </a:prstGeom>
          <a:noFill/>
          <a:ln w="12700">
            <a:solidFill>
              <a:schemeClr val="tx1"/>
            </a:solidFill>
            <a:round/>
            <a:headEnd/>
            <a:tailEnd/>
          </a:ln>
        </p:spPr>
        <p:txBody>
          <a:bodyPr wrap="none" anchor="ctr"/>
          <a:lstStyle/>
          <a:p>
            <a:endParaRPr lang="en-US"/>
          </a:p>
        </p:txBody>
      </p:sp>
      <p:sp>
        <p:nvSpPr>
          <p:cNvPr id="48141" name="Line 13"/>
          <p:cNvSpPr>
            <a:spLocks noChangeShapeType="1"/>
          </p:cNvSpPr>
          <p:nvPr/>
        </p:nvSpPr>
        <p:spPr bwMode="auto">
          <a:xfrm flipH="1">
            <a:off x="2336800" y="2286000"/>
            <a:ext cx="304800" cy="304800"/>
          </a:xfrm>
          <a:prstGeom prst="line">
            <a:avLst/>
          </a:prstGeom>
          <a:noFill/>
          <a:ln w="12700">
            <a:solidFill>
              <a:schemeClr val="tx1"/>
            </a:solidFill>
            <a:round/>
            <a:headEnd type="none" w="sm" len="sm"/>
            <a:tailEnd type="none" w="sm" len="sm"/>
          </a:ln>
        </p:spPr>
        <p:txBody>
          <a:bodyPr/>
          <a:lstStyle/>
          <a:p>
            <a:endParaRPr lang="en-US"/>
          </a:p>
        </p:txBody>
      </p:sp>
      <p:sp>
        <p:nvSpPr>
          <p:cNvPr id="48142" name="Line 14"/>
          <p:cNvSpPr>
            <a:spLocks noChangeShapeType="1"/>
          </p:cNvSpPr>
          <p:nvPr/>
        </p:nvSpPr>
        <p:spPr bwMode="auto">
          <a:xfrm>
            <a:off x="2743200" y="2286000"/>
            <a:ext cx="304800" cy="304800"/>
          </a:xfrm>
          <a:prstGeom prst="line">
            <a:avLst/>
          </a:prstGeom>
          <a:noFill/>
          <a:ln w="12700">
            <a:solidFill>
              <a:schemeClr val="tx1"/>
            </a:solidFill>
            <a:round/>
            <a:headEnd type="none" w="sm" len="sm"/>
            <a:tailEnd type="none" w="sm" len="sm"/>
          </a:ln>
        </p:spPr>
        <p:txBody>
          <a:bodyPr/>
          <a:lstStyle/>
          <a:p>
            <a:endParaRPr lang="en-US"/>
          </a:p>
        </p:txBody>
      </p:sp>
      <p:sp>
        <p:nvSpPr>
          <p:cNvPr id="48143" name="Line 15"/>
          <p:cNvSpPr>
            <a:spLocks noChangeShapeType="1"/>
          </p:cNvSpPr>
          <p:nvPr/>
        </p:nvSpPr>
        <p:spPr bwMode="auto">
          <a:xfrm flipH="1">
            <a:off x="3860800" y="2819400"/>
            <a:ext cx="304800" cy="304800"/>
          </a:xfrm>
          <a:prstGeom prst="line">
            <a:avLst/>
          </a:prstGeom>
          <a:noFill/>
          <a:ln w="12700">
            <a:solidFill>
              <a:schemeClr val="tx1"/>
            </a:solidFill>
            <a:round/>
            <a:headEnd type="none" w="sm" len="sm"/>
            <a:tailEnd type="none" w="sm" len="sm"/>
          </a:ln>
        </p:spPr>
        <p:txBody>
          <a:bodyPr/>
          <a:lstStyle/>
          <a:p>
            <a:endParaRPr lang="en-US"/>
          </a:p>
        </p:txBody>
      </p:sp>
      <p:sp>
        <p:nvSpPr>
          <p:cNvPr id="48144" name="Line 16"/>
          <p:cNvSpPr>
            <a:spLocks noChangeShapeType="1"/>
          </p:cNvSpPr>
          <p:nvPr/>
        </p:nvSpPr>
        <p:spPr bwMode="auto">
          <a:xfrm>
            <a:off x="4267200" y="2819400"/>
            <a:ext cx="304800" cy="304800"/>
          </a:xfrm>
          <a:prstGeom prst="line">
            <a:avLst/>
          </a:prstGeom>
          <a:noFill/>
          <a:ln w="12700">
            <a:solidFill>
              <a:schemeClr val="tx1"/>
            </a:solidFill>
            <a:round/>
            <a:headEnd type="none" w="sm" len="sm"/>
            <a:tailEnd type="none" w="sm" len="sm"/>
          </a:ln>
        </p:spPr>
        <p:txBody>
          <a:bodyPr/>
          <a:lstStyle/>
          <a:p>
            <a:endParaRPr lang="en-US"/>
          </a:p>
        </p:txBody>
      </p:sp>
      <p:sp>
        <p:nvSpPr>
          <p:cNvPr id="48145" name="Line 17"/>
          <p:cNvSpPr>
            <a:spLocks noChangeShapeType="1"/>
          </p:cNvSpPr>
          <p:nvPr/>
        </p:nvSpPr>
        <p:spPr bwMode="auto">
          <a:xfrm flipH="1">
            <a:off x="4345517" y="2262188"/>
            <a:ext cx="491067" cy="368300"/>
          </a:xfrm>
          <a:prstGeom prst="line">
            <a:avLst/>
          </a:prstGeom>
          <a:noFill/>
          <a:ln w="12700">
            <a:solidFill>
              <a:schemeClr val="tx1"/>
            </a:solidFill>
            <a:round/>
            <a:headEnd type="none" w="sm" len="sm"/>
            <a:tailEnd type="none" w="sm" len="sm"/>
          </a:ln>
        </p:spPr>
        <p:txBody>
          <a:bodyPr/>
          <a:lstStyle/>
          <a:p>
            <a:endParaRPr lang="en-US"/>
          </a:p>
        </p:txBody>
      </p:sp>
      <p:sp>
        <p:nvSpPr>
          <p:cNvPr id="48146" name="Line 18"/>
          <p:cNvSpPr>
            <a:spLocks noChangeShapeType="1"/>
          </p:cNvSpPr>
          <p:nvPr/>
        </p:nvSpPr>
        <p:spPr bwMode="auto">
          <a:xfrm>
            <a:off x="5048251" y="2262188"/>
            <a:ext cx="480483" cy="360362"/>
          </a:xfrm>
          <a:prstGeom prst="line">
            <a:avLst/>
          </a:prstGeom>
          <a:noFill/>
          <a:ln w="12700">
            <a:solidFill>
              <a:schemeClr val="tx1"/>
            </a:solidFill>
            <a:round/>
            <a:headEnd type="none" w="sm" len="sm"/>
            <a:tailEnd type="none" w="sm" len="sm"/>
          </a:ln>
        </p:spPr>
        <p:txBody>
          <a:bodyPr/>
          <a:lstStyle/>
          <a:p>
            <a:endParaRPr lang="en-US"/>
          </a:p>
        </p:txBody>
      </p:sp>
      <p:sp>
        <p:nvSpPr>
          <p:cNvPr id="48147" name="Oval 19"/>
          <p:cNvSpPr>
            <a:spLocks noChangeArrowheads="1"/>
          </p:cNvSpPr>
          <p:nvPr/>
        </p:nvSpPr>
        <p:spPr bwMode="auto">
          <a:xfrm>
            <a:off x="7526867" y="2063750"/>
            <a:ext cx="287867" cy="215900"/>
          </a:xfrm>
          <a:prstGeom prst="ellipse">
            <a:avLst/>
          </a:prstGeom>
          <a:noFill/>
          <a:ln w="12700">
            <a:solidFill>
              <a:schemeClr val="tx1"/>
            </a:solidFill>
            <a:round/>
            <a:headEnd/>
            <a:tailEnd/>
          </a:ln>
        </p:spPr>
        <p:txBody>
          <a:bodyPr wrap="none" anchor="ctr"/>
          <a:lstStyle/>
          <a:p>
            <a:endParaRPr lang="en-US"/>
          </a:p>
        </p:txBody>
      </p:sp>
      <p:sp>
        <p:nvSpPr>
          <p:cNvPr id="48148" name="Oval 20"/>
          <p:cNvSpPr>
            <a:spLocks noChangeArrowheads="1"/>
          </p:cNvSpPr>
          <p:nvPr/>
        </p:nvSpPr>
        <p:spPr bwMode="auto">
          <a:xfrm>
            <a:off x="6815667" y="2597150"/>
            <a:ext cx="287867" cy="215900"/>
          </a:xfrm>
          <a:prstGeom prst="ellipse">
            <a:avLst/>
          </a:prstGeom>
          <a:noFill/>
          <a:ln w="12700">
            <a:solidFill>
              <a:schemeClr val="tx1"/>
            </a:solidFill>
            <a:round/>
            <a:headEnd/>
            <a:tailEnd/>
          </a:ln>
        </p:spPr>
        <p:txBody>
          <a:bodyPr wrap="none" anchor="ctr"/>
          <a:lstStyle/>
          <a:p>
            <a:endParaRPr lang="en-US"/>
          </a:p>
        </p:txBody>
      </p:sp>
      <p:sp>
        <p:nvSpPr>
          <p:cNvPr id="48149" name="Oval 21"/>
          <p:cNvSpPr>
            <a:spLocks noChangeArrowheads="1"/>
          </p:cNvSpPr>
          <p:nvPr/>
        </p:nvSpPr>
        <p:spPr bwMode="auto">
          <a:xfrm>
            <a:off x="8238067" y="2597150"/>
            <a:ext cx="287867" cy="215900"/>
          </a:xfrm>
          <a:prstGeom prst="ellipse">
            <a:avLst/>
          </a:prstGeom>
          <a:noFill/>
          <a:ln w="12700">
            <a:solidFill>
              <a:schemeClr val="tx1"/>
            </a:solidFill>
            <a:round/>
            <a:headEnd/>
            <a:tailEnd/>
          </a:ln>
        </p:spPr>
        <p:txBody>
          <a:bodyPr wrap="none" anchor="ctr"/>
          <a:lstStyle/>
          <a:p>
            <a:endParaRPr lang="en-US"/>
          </a:p>
        </p:txBody>
      </p:sp>
      <p:sp>
        <p:nvSpPr>
          <p:cNvPr id="48150" name="Oval 22"/>
          <p:cNvSpPr>
            <a:spLocks noChangeArrowheads="1"/>
          </p:cNvSpPr>
          <p:nvPr/>
        </p:nvSpPr>
        <p:spPr bwMode="auto">
          <a:xfrm>
            <a:off x="6409267" y="3130550"/>
            <a:ext cx="287867" cy="215900"/>
          </a:xfrm>
          <a:prstGeom prst="ellipse">
            <a:avLst/>
          </a:prstGeom>
          <a:noFill/>
          <a:ln w="12700">
            <a:solidFill>
              <a:schemeClr val="tx1"/>
            </a:solidFill>
            <a:round/>
            <a:headEnd/>
            <a:tailEnd/>
          </a:ln>
        </p:spPr>
        <p:txBody>
          <a:bodyPr wrap="none" anchor="ctr"/>
          <a:lstStyle/>
          <a:p>
            <a:endParaRPr lang="en-US"/>
          </a:p>
        </p:txBody>
      </p:sp>
      <p:sp>
        <p:nvSpPr>
          <p:cNvPr id="48151" name="Oval 23"/>
          <p:cNvSpPr>
            <a:spLocks noChangeArrowheads="1"/>
          </p:cNvSpPr>
          <p:nvPr/>
        </p:nvSpPr>
        <p:spPr bwMode="auto">
          <a:xfrm>
            <a:off x="7222067" y="3130550"/>
            <a:ext cx="287867" cy="215900"/>
          </a:xfrm>
          <a:prstGeom prst="ellipse">
            <a:avLst/>
          </a:prstGeom>
          <a:noFill/>
          <a:ln w="12700">
            <a:solidFill>
              <a:schemeClr val="tx1"/>
            </a:solidFill>
            <a:round/>
            <a:headEnd/>
            <a:tailEnd/>
          </a:ln>
        </p:spPr>
        <p:txBody>
          <a:bodyPr wrap="none" anchor="ctr"/>
          <a:lstStyle/>
          <a:p>
            <a:endParaRPr lang="en-US"/>
          </a:p>
        </p:txBody>
      </p:sp>
      <p:sp>
        <p:nvSpPr>
          <p:cNvPr id="48152" name="Line 24"/>
          <p:cNvSpPr>
            <a:spLocks noChangeShapeType="1"/>
          </p:cNvSpPr>
          <p:nvPr/>
        </p:nvSpPr>
        <p:spPr bwMode="auto">
          <a:xfrm flipH="1">
            <a:off x="6604000" y="2819400"/>
            <a:ext cx="304800" cy="304800"/>
          </a:xfrm>
          <a:prstGeom prst="line">
            <a:avLst/>
          </a:prstGeom>
          <a:noFill/>
          <a:ln w="12700">
            <a:solidFill>
              <a:schemeClr val="tx1"/>
            </a:solidFill>
            <a:round/>
            <a:headEnd type="none" w="sm" len="sm"/>
            <a:tailEnd type="none" w="sm" len="sm"/>
          </a:ln>
        </p:spPr>
        <p:txBody>
          <a:bodyPr/>
          <a:lstStyle/>
          <a:p>
            <a:endParaRPr lang="en-US"/>
          </a:p>
        </p:txBody>
      </p:sp>
      <p:sp>
        <p:nvSpPr>
          <p:cNvPr id="48153" name="Line 25"/>
          <p:cNvSpPr>
            <a:spLocks noChangeShapeType="1"/>
          </p:cNvSpPr>
          <p:nvPr/>
        </p:nvSpPr>
        <p:spPr bwMode="auto">
          <a:xfrm>
            <a:off x="7010400" y="2819400"/>
            <a:ext cx="304800" cy="304800"/>
          </a:xfrm>
          <a:prstGeom prst="line">
            <a:avLst/>
          </a:prstGeom>
          <a:noFill/>
          <a:ln w="12700">
            <a:solidFill>
              <a:schemeClr val="tx1"/>
            </a:solidFill>
            <a:round/>
            <a:headEnd type="none" w="sm" len="sm"/>
            <a:tailEnd type="none" w="sm" len="sm"/>
          </a:ln>
        </p:spPr>
        <p:txBody>
          <a:bodyPr/>
          <a:lstStyle/>
          <a:p>
            <a:endParaRPr lang="en-US"/>
          </a:p>
        </p:txBody>
      </p:sp>
      <p:sp>
        <p:nvSpPr>
          <p:cNvPr id="48154" name="Line 26"/>
          <p:cNvSpPr>
            <a:spLocks noChangeShapeType="1"/>
          </p:cNvSpPr>
          <p:nvPr/>
        </p:nvSpPr>
        <p:spPr bwMode="auto">
          <a:xfrm flipH="1">
            <a:off x="7088717" y="2262188"/>
            <a:ext cx="491067" cy="368300"/>
          </a:xfrm>
          <a:prstGeom prst="line">
            <a:avLst/>
          </a:prstGeom>
          <a:noFill/>
          <a:ln w="12700">
            <a:solidFill>
              <a:schemeClr val="tx1"/>
            </a:solidFill>
            <a:round/>
            <a:headEnd type="none" w="sm" len="sm"/>
            <a:tailEnd type="none" w="sm" len="sm"/>
          </a:ln>
        </p:spPr>
        <p:txBody>
          <a:bodyPr/>
          <a:lstStyle/>
          <a:p>
            <a:endParaRPr lang="en-US"/>
          </a:p>
        </p:txBody>
      </p:sp>
      <p:sp>
        <p:nvSpPr>
          <p:cNvPr id="48155" name="Line 27"/>
          <p:cNvSpPr>
            <a:spLocks noChangeShapeType="1"/>
          </p:cNvSpPr>
          <p:nvPr/>
        </p:nvSpPr>
        <p:spPr bwMode="auto">
          <a:xfrm>
            <a:off x="7791451" y="2262188"/>
            <a:ext cx="480483" cy="360362"/>
          </a:xfrm>
          <a:prstGeom prst="line">
            <a:avLst/>
          </a:prstGeom>
          <a:noFill/>
          <a:ln w="12700">
            <a:solidFill>
              <a:schemeClr val="tx1"/>
            </a:solidFill>
            <a:round/>
            <a:headEnd type="none" w="sm" len="sm"/>
            <a:tailEnd type="none" w="sm" len="sm"/>
          </a:ln>
        </p:spPr>
        <p:txBody>
          <a:bodyPr/>
          <a:lstStyle/>
          <a:p>
            <a:endParaRPr lang="en-US"/>
          </a:p>
        </p:txBody>
      </p:sp>
      <p:sp>
        <p:nvSpPr>
          <p:cNvPr id="48156" name="Oval 28"/>
          <p:cNvSpPr>
            <a:spLocks noChangeArrowheads="1"/>
          </p:cNvSpPr>
          <p:nvPr/>
        </p:nvSpPr>
        <p:spPr bwMode="auto">
          <a:xfrm>
            <a:off x="6002867" y="3663950"/>
            <a:ext cx="287867" cy="215900"/>
          </a:xfrm>
          <a:prstGeom prst="ellipse">
            <a:avLst/>
          </a:prstGeom>
          <a:solidFill>
            <a:schemeClr val="bg2"/>
          </a:solidFill>
          <a:ln w="12700">
            <a:solidFill>
              <a:schemeClr val="tx1"/>
            </a:solidFill>
            <a:round/>
            <a:headEnd/>
            <a:tailEnd/>
          </a:ln>
        </p:spPr>
        <p:txBody>
          <a:bodyPr wrap="none" anchor="ctr"/>
          <a:lstStyle/>
          <a:p>
            <a:endParaRPr lang="en-US"/>
          </a:p>
        </p:txBody>
      </p:sp>
      <p:sp>
        <p:nvSpPr>
          <p:cNvPr id="48157" name="Oval 29"/>
          <p:cNvSpPr>
            <a:spLocks noChangeArrowheads="1"/>
          </p:cNvSpPr>
          <p:nvPr/>
        </p:nvSpPr>
        <p:spPr bwMode="auto">
          <a:xfrm>
            <a:off x="6815667" y="3663950"/>
            <a:ext cx="287867" cy="215900"/>
          </a:xfrm>
          <a:prstGeom prst="ellipse">
            <a:avLst/>
          </a:prstGeom>
          <a:solidFill>
            <a:schemeClr val="bg2"/>
          </a:solidFill>
          <a:ln w="12700">
            <a:solidFill>
              <a:schemeClr val="tx1"/>
            </a:solidFill>
            <a:round/>
            <a:headEnd/>
            <a:tailEnd/>
          </a:ln>
        </p:spPr>
        <p:txBody>
          <a:bodyPr wrap="none" anchor="ctr"/>
          <a:lstStyle/>
          <a:p>
            <a:endParaRPr lang="en-US"/>
          </a:p>
        </p:txBody>
      </p:sp>
      <p:sp>
        <p:nvSpPr>
          <p:cNvPr id="48158" name="Line 30"/>
          <p:cNvSpPr>
            <a:spLocks noChangeShapeType="1"/>
          </p:cNvSpPr>
          <p:nvPr/>
        </p:nvSpPr>
        <p:spPr bwMode="auto">
          <a:xfrm flipH="1">
            <a:off x="6197600" y="3352800"/>
            <a:ext cx="304800" cy="304800"/>
          </a:xfrm>
          <a:prstGeom prst="line">
            <a:avLst/>
          </a:prstGeom>
          <a:noFill/>
          <a:ln w="12700">
            <a:solidFill>
              <a:schemeClr val="tx1"/>
            </a:solidFill>
            <a:round/>
            <a:headEnd type="none" w="sm" len="sm"/>
            <a:tailEnd type="none" w="sm" len="sm"/>
          </a:ln>
        </p:spPr>
        <p:txBody>
          <a:bodyPr/>
          <a:lstStyle/>
          <a:p>
            <a:endParaRPr lang="en-US"/>
          </a:p>
        </p:txBody>
      </p:sp>
      <p:sp>
        <p:nvSpPr>
          <p:cNvPr id="48159" name="Line 31"/>
          <p:cNvSpPr>
            <a:spLocks noChangeShapeType="1"/>
          </p:cNvSpPr>
          <p:nvPr/>
        </p:nvSpPr>
        <p:spPr bwMode="auto">
          <a:xfrm>
            <a:off x="6604000" y="3352800"/>
            <a:ext cx="304800" cy="304800"/>
          </a:xfrm>
          <a:prstGeom prst="line">
            <a:avLst/>
          </a:prstGeom>
          <a:noFill/>
          <a:ln w="12700">
            <a:solidFill>
              <a:schemeClr val="tx1"/>
            </a:solidFill>
            <a:round/>
            <a:headEnd type="none" w="sm" len="sm"/>
            <a:tailEnd type="none" w="sm" len="sm"/>
          </a:ln>
        </p:spPr>
        <p:txBody>
          <a:bodyPr/>
          <a:lstStyle/>
          <a:p>
            <a:endParaRPr lang="en-US"/>
          </a:p>
        </p:txBody>
      </p:sp>
      <p:sp>
        <p:nvSpPr>
          <p:cNvPr id="48160" name="Oval 32"/>
          <p:cNvSpPr>
            <a:spLocks noChangeArrowheads="1"/>
          </p:cNvSpPr>
          <p:nvPr/>
        </p:nvSpPr>
        <p:spPr bwMode="auto">
          <a:xfrm>
            <a:off x="10066867" y="2063750"/>
            <a:ext cx="287867" cy="215900"/>
          </a:xfrm>
          <a:prstGeom prst="ellipse">
            <a:avLst/>
          </a:prstGeom>
          <a:noFill/>
          <a:ln w="12700">
            <a:solidFill>
              <a:schemeClr val="tx1"/>
            </a:solidFill>
            <a:round/>
            <a:headEnd/>
            <a:tailEnd/>
          </a:ln>
        </p:spPr>
        <p:txBody>
          <a:bodyPr wrap="none" anchor="ctr"/>
          <a:lstStyle/>
          <a:p>
            <a:endParaRPr lang="en-US"/>
          </a:p>
        </p:txBody>
      </p:sp>
      <p:sp>
        <p:nvSpPr>
          <p:cNvPr id="48161" name="Oval 33"/>
          <p:cNvSpPr>
            <a:spLocks noChangeArrowheads="1"/>
          </p:cNvSpPr>
          <p:nvPr/>
        </p:nvSpPr>
        <p:spPr bwMode="auto">
          <a:xfrm>
            <a:off x="9355667" y="2597150"/>
            <a:ext cx="287867" cy="215900"/>
          </a:xfrm>
          <a:prstGeom prst="ellipse">
            <a:avLst/>
          </a:prstGeom>
          <a:noFill/>
          <a:ln w="12700">
            <a:solidFill>
              <a:schemeClr val="tx1"/>
            </a:solidFill>
            <a:round/>
            <a:headEnd/>
            <a:tailEnd/>
          </a:ln>
        </p:spPr>
        <p:txBody>
          <a:bodyPr wrap="none" anchor="ctr"/>
          <a:lstStyle/>
          <a:p>
            <a:endParaRPr lang="en-US"/>
          </a:p>
        </p:txBody>
      </p:sp>
      <p:sp>
        <p:nvSpPr>
          <p:cNvPr id="48162" name="Oval 34"/>
          <p:cNvSpPr>
            <a:spLocks noChangeArrowheads="1"/>
          </p:cNvSpPr>
          <p:nvPr/>
        </p:nvSpPr>
        <p:spPr bwMode="auto">
          <a:xfrm>
            <a:off x="10778067" y="2597150"/>
            <a:ext cx="287867" cy="215900"/>
          </a:xfrm>
          <a:prstGeom prst="ellipse">
            <a:avLst/>
          </a:prstGeom>
          <a:noFill/>
          <a:ln w="12700">
            <a:solidFill>
              <a:schemeClr val="tx1"/>
            </a:solidFill>
            <a:round/>
            <a:headEnd/>
            <a:tailEnd/>
          </a:ln>
        </p:spPr>
        <p:txBody>
          <a:bodyPr wrap="none" anchor="ctr"/>
          <a:lstStyle/>
          <a:p>
            <a:endParaRPr lang="en-US"/>
          </a:p>
        </p:txBody>
      </p:sp>
      <p:sp>
        <p:nvSpPr>
          <p:cNvPr id="48163" name="Oval 35"/>
          <p:cNvSpPr>
            <a:spLocks noChangeArrowheads="1"/>
          </p:cNvSpPr>
          <p:nvPr/>
        </p:nvSpPr>
        <p:spPr bwMode="auto">
          <a:xfrm>
            <a:off x="9762067" y="3130550"/>
            <a:ext cx="287867" cy="215900"/>
          </a:xfrm>
          <a:prstGeom prst="ellipse">
            <a:avLst/>
          </a:prstGeom>
          <a:noFill/>
          <a:ln w="12700">
            <a:solidFill>
              <a:schemeClr val="tx1"/>
            </a:solidFill>
            <a:round/>
            <a:headEnd/>
            <a:tailEnd/>
          </a:ln>
        </p:spPr>
        <p:txBody>
          <a:bodyPr wrap="none" anchor="ctr"/>
          <a:lstStyle/>
          <a:p>
            <a:endParaRPr lang="en-US"/>
          </a:p>
        </p:txBody>
      </p:sp>
      <p:sp>
        <p:nvSpPr>
          <p:cNvPr id="48164" name="Line 36"/>
          <p:cNvSpPr>
            <a:spLocks noChangeShapeType="1"/>
          </p:cNvSpPr>
          <p:nvPr/>
        </p:nvSpPr>
        <p:spPr bwMode="auto">
          <a:xfrm>
            <a:off x="9550400" y="2819400"/>
            <a:ext cx="304800" cy="304800"/>
          </a:xfrm>
          <a:prstGeom prst="line">
            <a:avLst/>
          </a:prstGeom>
          <a:noFill/>
          <a:ln w="12700">
            <a:solidFill>
              <a:schemeClr val="tx1"/>
            </a:solidFill>
            <a:round/>
            <a:headEnd type="none" w="sm" len="sm"/>
            <a:tailEnd type="none" w="sm" len="sm"/>
          </a:ln>
        </p:spPr>
        <p:txBody>
          <a:bodyPr/>
          <a:lstStyle/>
          <a:p>
            <a:endParaRPr lang="en-US"/>
          </a:p>
        </p:txBody>
      </p:sp>
      <p:sp>
        <p:nvSpPr>
          <p:cNvPr id="48165" name="Line 37"/>
          <p:cNvSpPr>
            <a:spLocks noChangeShapeType="1"/>
          </p:cNvSpPr>
          <p:nvPr/>
        </p:nvSpPr>
        <p:spPr bwMode="auto">
          <a:xfrm flipH="1">
            <a:off x="9628717" y="2262188"/>
            <a:ext cx="491067" cy="368300"/>
          </a:xfrm>
          <a:prstGeom prst="line">
            <a:avLst/>
          </a:prstGeom>
          <a:noFill/>
          <a:ln w="12700">
            <a:solidFill>
              <a:schemeClr val="tx1"/>
            </a:solidFill>
            <a:round/>
            <a:headEnd type="none" w="sm" len="sm"/>
            <a:tailEnd type="none" w="sm" len="sm"/>
          </a:ln>
        </p:spPr>
        <p:txBody>
          <a:bodyPr/>
          <a:lstStyle/>
          <a:p>
            <a:endParaRPr lang="en-US"/>
          </a:p>
        </p:txBody>
      </p:sp>
      <p:sp>
        <p:nvSpPr>
          <p:cNvPr id="48166" name="Line 38"/>
          <p:cNvSpPr>
            <a:spLocks noChangeShapeType="1"/>
          </p:cNvSpPr>
          <p:nvPr/>
        </p:nvSpPr>
        <p:spPr bwMode="auto">
          <a:xfrm>
            <a:off x="10331451" y="2262188"/>
            <a:ext cx="480483" cy="360362"/>
          </a:xfrm>
          <a:prstGeom prst="line">
            <a:avLst/>
          </a:prstGeom>
          <a:noFill/>
          <a:ln w="12700">
            <a:solidFill>
              <a:schemeClr val="tx1"/>
            </a:solidFill>
            <a:round/>
            <a:headEnd type="none" w="sm" len="sm"/>
            <a:tailEnd type="none" w="sm" len="sm"/>
          </a:ln>
        </p:spPr>
        <p:txBody>
          <a:bodyPr/>
          <a:lstStyle/>
          <a:p>
            <a:endParaRPr lang="en-US"/>
          </a:p>
        </p:txBody>
      </p:sp>
      <p:sp>
        <p:nvSpPr>
          <p:cNvPr id="48167" name="Oval 39"/>
          <p:cNvSpPr>
            <a:spLocks noChangeArrowheads="1"/>
          </p:cNvSpPr>
          <p:nvPr/>
        </p:nvSpPr>
        <p:spPr bwMode="auto">
          <a:xfrm>
            <a:off x="9355667" y="3663950"/>
            <a:ext cx="287867" cy="215900"/>
          </a:xfrm>
          <a:prstGeom prst="ellipse">
            <a:avLst/>
          </a:prstGeom>
          <a:noFill/>
          <a:ln w="12700">
            <a:solidFill>
              <a:schemeClr val="tx1"/>
            </a:solidFill>
            <a:round/>
            <a:headEnd/>
            <a:tailEnd/>
          </a:ln>
        </p:spPr>
        <p:txBody>
          <a:bodyPr wrap="none" anchor="ctr"/>
          <a:lstStyle/>
          <a:p>
            <a:endParaRPr lang="en-US"/>
          </a:p>
        </p:txBody>
      </p:sp>
      <p:sp>
        <p:nvSpPr>
          <p:cNvPr id="48168" name="Oval 40"/>
          <p:cNvSpPr>
            <a:spLocks noChangeArrowheads="1"/>
          </p:cNvSpPr>
          <p:nvPr/>
        </p:nvSpPr>
        <p:spPr bwMode="auto">
          <a:xfrm>
            <a:off x="10168467" y="3663950"/>
            <a:ext cx="287867" cy="215900"/>
          </a:xfrm>
          <a:prstGeom prst="ellipse">
            <a:avLst/>
          </a:prstGeom>
          <a:noFill/>
          <a:ln w="12700">
            <a:solidFill>
              <a:schemeClr val="tx1"/>
            </a:solidFill>
            <a:round/>
            <a:headEnd/>
            <a:tailEnd/>
          </a:ln>
        </p:spPr>
        <p:txBody>
          <a:bodyPr wrap="none" anchor="ctr"/>
          <a:lstStyle/>
          <a:p>
            <a:endParaRPr lang="en-US"/>
          </a:p>
        </p:txBody>
      </p:sp>
      <p:sp>
        <p:nvSpPr>
          <p:cNvPr id="48169" name="Line 41"/>
          <p:cNvSpPr>
            <a:spLocks noChangeShapeType="1"/>
          </p:cNvSpPr>
          <p:nvPr/>
        </p:nvSpPr>
        <p:spPr bwMode="auto">
          <a:xfrm flipH="1">
            <a:off x="9550400" y="3352800"/>
            <a:ext cx="304800" cy="304800"/>
          </a:xfrm>
          <a:prstGeom prst="line">
            <a:avLst/>
          </a:prstGeom>
          <a:noFill/>
          <a:ln w="12700">
            <a:solidFill>
              <a:schemeClr val="tx1"/>
            </a:solidFill>
            <a:round/>
            <a:headEnd type="none" w="sm" len="sm"/>
            <a:tailEnd type="none" w="sm" len="sm"/>
          </a:ln>
        </p:spPr>
        <p:txBody>
          <a:bodyPr/>
          <a:lstStyle/>
          <a:p>
            <a:endParaRPr lang="en-US"/>
          </a:p>
        </p:txBody>
      </p:sp>
      <p:sp>
        <p:nvSpPr>
          <p:cNvPr id="48170" name="Line 42"/>
          <p:cNvSpPr>
            <a:spLocks noChangeShapeType="1"/>
          </p:cNvSpPr>
          <p:nvPr/>
        </p:nvSpPr>
        <p:spPr bwMode="auto">
          <a:xfrm>
            <a:off x="9956800" y="3352800"/>
            <a:ext cx="304800" cy="304800"/>
          </a:xfrm>
          <a:prstGeom prst="line">
            <a:avLst/>
          </a:prstGeom>
          <a:noFill/>
          <a:ln w="12700">
            <a:solidFill>
              <a:schemeClr val="tx1"/>
            </a:solidFill>
            <a:round/>
            <a:headEnd type="none" w="sm" len="sm"/>
            <a:tailEnd type="none" w="sm" len="sm"/>
          </a:ln>
        </p:spPr>
        <p:txBody>
          <a:bodyPr/>
          <a:lstStyle/>
          <a:p>
            <a:endParaRPr lang="en-US"/>
          </a:p>
        </p:txBody>
      </p:sp>
    </p:spTree>
    <p:extLst>
      <p:ext uri="{BB962C8B-B14F-4D97-AF65-F5344CB8AC3E}">
        <p14:creationId xmlns:p14="http://schemas.microsoft.com/office/powerpoint/2010/main" val="632729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en-US" dirty="0" err="1" smtClean="0"/>
              <a:t>Algoritma</a:t>
            </a:r>
            <a:r>
              <a:rPr lang="en-US" dirty="0" smtClean="0"/>
              <a:t> DFS</a:t>
            </a:r>
            <a:endParaRPr lang="en-US" dirty="0"/>
          </a:p>
        </p:txBody>
      </p:sp>
      <p:sp>
        <p:nvSpPr>
          <p:cNvPr id="2" name="Content Placeholder 1"/>
          <p:cNvSpPr>
            <a:spLocks noGrp="1"/>
          </p:cNvSpPr>
          <p:nvPr>
            <p:ph idx="1"/>
          </p:nvPr>
        </p:nvSpPr>
        <p:spPr/>
        <p:txBody>
          <a:bodyPr/>
          <a:lstStyle/>
          <a:p>
            <a:endParaRPr lang="en-US"/>
          </a:p>
        </p:txBody>
      </p:sp>
      <p:sp>
        <p:nvSpPr>
          <p:cNvPr id="41989" name="Rectangle 5"/>
          <p:cNvSpPr>
            <a:spLocks noChangeArrowheads="1"/>
          </p:cNvSpPr>
          <p:nvPr/>
        </p:nvSpPr>
        <p:spPr bwMode="auto">
          <a:xfrm>
            <a:off x="609600" y="1435101"/>
            <a:ext cx="10972800" cy="5262979"/>
          </a:xfrm>
          <a:prstGeom prst="rect">
            <a:avLst/>
          </a:prstGeom>
          <a:noFill/>
          <a:ln w="9525">
            <a:noFill/>
            <a:miter lim="800000"/>
            <a:headEnd/>
            <a:tailEnd/>
          </a:ln>
          <a:effectLst/>
        </p:spPr>
        <p:txBody>
          <a:bodyPr>
            <a:spAutoFit/>
          </a:bodyPr>
          <a:lstStyle/>
          <a:p>
            <a:pPr defTabSz="565150" eaLnBrk="0" hangingPunct="0"/>
            <a:r>
              <a:rPr lang="en-US" sz="2400" i="1" dirty="0"/>
              <a:t>Depth</a:t>
            </a:r>
            <a:r>
              <a:rPr lang="en-US" sz="2400" i="1" noProof="1"/>
              <a:t>FirstSearch</a:t>
            </a:r>
            <a:r>
              <a:rPr lang="en-US" sz="2400" noProof="1"/>
              <a:t>(</a:t>
            </a:r>
            <a:r>
              <a:rPr lang="en-US" sz="2400" b="1" dirty="0"/>
              <a:t>state space </a:t>
            </a:r>
            <a:r>
              <a:rPr lang="en-US" sz="2400" dirty="0">
                <a:sym typeface="Symbol" pitchFamily="18" charset="2"/>
              </a:rPr>
              <a:t></a:t>
            </a:r>
            <a:r>
              <a:rPr lang="en-US" sz="2400" dirty="0"/>
              <a:t>=&lt;S,P,I,G,W&gt;</a:t>
            </a:r>
            <a:r>
              <a:rPr lang="en-US" sz="2400" noProof="1"/>
              <a:t>)</a:t>
            </a:r>
            <a:endParaRPr lang="en-US" sz="2400" dirty="0"/>
          </a:p>
          <a:p>
            <a:pPr defTabSz="565150" eaLnBrk="0" hangingPunct="0"/>
            <a:r>
              <a:rPr lang="en-US" sz="2400" dirty="0"/>
              <a:t>	Open </a:t>
            </a:r>
            <a:r>
              <a:rPr lang="en-US" sz="2400" noProof="1">
                <a:sym typeface="Symbol" pitchFamily="18" charset="2"/>
              </a:rPr>
              <a:t></a:t>
            </a:r>
            <a:r>
              <a:rPr lang="en-US" sz="2400" dirty="0"/>
              <a:t> {I}</a:t>
            </a:r>
          </a:p>
          <a:p>
            <a:pPr defTabSz="565150" eaLnBrk="0" hangingPunct="0"/>
            <a:r>
              <a:rPr lang="en-US" sz="2400" dirty="0"/>
              <a:t>	Closed </a:t>
            </a:r>
            <a:r>
              <a:rPr lang="en-US" sz="2400" noProof="1">
                <a:sym typeface="Symbol" pitchFamily="18" charset="2"/>
              </a:rPr>
              <a:t></a:t>
            </a:r>
            <a:r>
              <a:rPr lang="en-US" sz="2400" dirty="0"/>
              <a:t> </a:t>
            </a:r>
            <a:r>
              <a:rPr lang="en-US" sz="2400" noProof="1">
                <a:sym typeface="Symbol" pitchFamily="18" charset="2"/>
              </a:rPr>
              <a:t></a:t>
            </a:r>
            <a:endParaRPr lang="en-US" sz="2400" noProof="1"/>
          </a:p>
          <a:p>
            <a:pPr defTabSz="565150" eaLnBrk="0" hangingPunct="0"/>
            <a:r>
              <a:rPr lang="en-US" sz="2400" b="1" noProof="1">
                <a:sym typeface="Symbol" pitchFamily="18" charset="2"/>
              </a:rPr>
              <a:t>	while</a:t>
            </a:r>
            <a:r>
              <a:rPr lang="en-US" sz="2400" noProof="1">
                <a:sym typeface="Symbol" pitchFamily="18" charset="2"/>
              </a:rPr>
              <a:t> </a:t>
            </a:r>
            <a:r>
              <a:rPr lang="en-US" sz="2400" dirty="0">
                <a:sym typeface="Symbol" pitchFamily="18" charset="2"/>
              </a:rPr>
              <a:t>Open</a:t>
            </a:r>
            <a:r>
              <a:rPr lang="en-US" sz="2400" noProof="1">
                <a:sym typeface="Symbol" pitchFamily="18" charset="2"/>
              </a:rPr>
              <a:t>  </a:t>
            </a:r>
            <a:r>
              <a:rPr lang="en-US" sz="2400" b="1" noProof="1">
                <a:sym typeface="Symbol" pitchFamily="18" charset="2"/>
              </a:rPr>
              <a:t> do</a:t>
            </a:r>
          </a:p>
          <a:p>
            <a:pPr defTabSz="565150" eaLnBrk="0" hangingPunct="0"/>
            <a:r>
              <a:rPr lang="en-US" sz="2400" b="1" noProof="1">
                <a:sym typeface="Symbol" pitchFamily="18" charset="2"/>
              </a:rPr>
              <a:t>		</a:t>
            </a:r>
            <a:r>
              <a:rPr lang="en-US" sz="2400" dirty="0">
                <a:sym typeface="Symbol" pitchFamily="18" charset="2"/>
              </a:rPr>
              <a:t>x</a:t>
            </a:r>
            <a:r>
              <a:rPr lang="en-US" sz="2400" noProof="1">
                <a:sym typeface="Symbol" pitchFamily="18" charset="2"/>
              </a:rPr>
              <a:t>   </a:t>
            </a:r>
            <a:r>
              <a:rPr lang="en-US" sz="2400" i="1" dirty="0">
                <a:sym typeface="Symbol" pitchFamily="18" charset="2"/>
              </a:rPr>
              <a:t>Pop</a:t>
            </a:r>
            <a:r>
              <a:rPr lang="en-US" sz="2400" dirty="0">
                <a:sym typeface="Symbol" pitchFamily="18" charset="2"/>
              </a:rPr>
              <a:t>(Open)</a:t>
            </a:r>
          </a:p>
          <a:p>
            <a:pPr defTabSz="565150" eaLnBrk="0" hangingPunct="0"/>
            <a:r>
              <a:rPr lang="en-US" sz="2400" dirty="0">
                <a:sym typeface="Symbol" pitchFamily="18" charset="2"/>
              </a:rPr>
              <a:t>		</a:t>
            </a:r>
            <a:r>
              <a:rPr lang="en-US" sz="2400" b="1" dirty="0">
                <a:sym typeface="Symbol" pitchFamily="18" charset="2"/>
              </a:rPr>
              <a:t>if</a:t>
            </a:r>
            <a:r>
              <a:rPr lang="en-US" sz="2400" dirty="0">
                <a:sym typeface="Symbol" pitchFamily="18" charset="2"/>
              </a:rPr>
              <a:t> </a:t>
            </a:r>
            <a:r>
              <a:rPr lang="en-US" sz="2400" i="1" dirty="0">
                <a:sym typeface="Symbol" pitchFamily="18" charset="2"/>
              </a:rPr>
              <a:t>Goal</a:t>
            </a:r>
            <a:r>
              <a:rPr lang="en-US" sz="2400" dirty="0">
                <a:sym typeface="Symbol" pitchFamily="18" charset="2"/>
              </a:rPr>
              <a:t>(x, ) </a:t>
            </a:r>
            <a:r>
              <a:rPr lang="en-US" sz="2400" b="1" dirty="0">
                <a:sym typeface="Symbol" pitchFamily="18" charset="2"/>
              </a:rPr>
              <a:t>then return</a:t>
            </a:r>
            <a:r>
              <a:rPr lang="en-US" sz="2400" dirty="0">
                <a:sym typeface="Symbol" pitchFamily="18" charset="2"/>
              </a:rPr>
              <a:t> x</a:t>
            </a:r>
          </a:p>
          <a:p>
            <a:pPr defTabSz="565150" eaLnBrk="0" hangingPunct="0"/>
            <a:r>
              <a:rPr lang="en-US" sz="2400" i="1" dirty="0">
                <a:sym typeface="Symbol" pitchFamily="18" charset="2"/>
              </a:rPr>
              <a:t>		Insert</a:t>
            </a:r>
            <a:r>
              <a:rPr lang="en-US" sz="2400" noProof="1">
                <a:sym typeface="Symbol" pitchFamily="18" charset="2"/>
              </a:rPr>
              <a:t>(</a:t>
            </a:r>
            <a:r>
              <a:rPr lang="en-US" sz="2400" dirty="0" err="1">
                <a:sym typeface="Symbol" pitchFamily="18" charset="2"/>
              </a:rPr>
              <a:t>x,Closed</a:t>
            </a:r>
            <a:r>
              <a:rPr lang="en-US" sz="2400" noProof="1">
                <a:sym typeface="Symbol" pitchFamily="18" charset="2"/>
              </a:rPr>
              <a:t>)</a:t>
            </a:r>
          </a:p>
          <a:p>
            <a:pPr defTabSz="565150" eaLnBrk="0" hangingPunct="0"/>
            <a:r>
              <a:rPr lang="en-US" sz="2400" noProof="1">
                <a:sym typeface="Symbol" pitchFamily="18" charset="2"/>
              </a:rPr>
              <a:t>		</a:t>
            </a:r>
            <a:r>
              <a:rPr lang="en-US" sz="2400" b="1" noProof="1">
                <a:sym typeface="Symbol" pitchFamily="18" charset="2"/>
              </a:rPr>
              <a:t>for  </a:t>
            </a:r>
            <a:r>
              <a:rPr lang="en-US" sz="2400" dirty="0">
                <a:sym typeface="Symbol" pitchFamily="18" charset="2"/>
              </a:rPr>
              <a:t>y</a:t>
            </a:r>
            <a:r>
              <a:rPr lang="en-US" sz="2400" noProof="1">
                <a:sym typeface="Symbol" pitchFamily="18" charset="2"/>
              </a:rPr>
              <a:t>  </a:t>
            </a:r>
            <a:r>
              <a:rPr lang="en-US" sz="2400" i="1" dirty="0">
                <a:sym typeface="Symbol" pitchFamily="18" charset="2"/>
              </a:rPr>
              <a:t>Child</a:t>
            </a:r>
            <a:r>
              <a:rPr lang="en-US" sz="2400" dirty="0">
                <a:sym typeface="Symbol" pitchFamily="18" charset="2"/>
              </a:rPr>
              <a:t>(x ,)</a:t>
            </a:r>
            <a:r>
              <a:rPr lang="en-US" sz="2400" noProof="1">
                <a:sym typeface="Symbol" pitchFamily="18" charset="2"/>
              </a:rPr>
              <a:t> </a:t>
            </a:r>
            <a:r>
              <a:rPr lang="en-US" sz="2400" b="1" noProof="1">
                <a:sym typeface="Symbol" pitchFamily="18" charset="2"/>
              </a:rPr>
              <a:t>do</a:t>
            </a:r>
          </a:p>
          <a:p>
            <a:pPr defTabSz="565150" eaLnBrk="0" hangingPunct="0"/>
            <a:r>
              <a:rPr lang="en-US" sz="2400" noProof="1">
                <a:sym typeface="Symbol" pitchFamily="18" charset="2"/>
              </a:rPr>
              <a:t>			</a:t>
            </a:r>
            <a:r>
              <a:rPr lang="en-US" sz="2400" b="1" noProof="1">
                <a:sym typeface="Symbol" pitchFamily="18" charset="2"/>
              </a:rPr>
              <a:t>if </a:t>
            </a:r>
            <a:r>
              <a:rPr lang="en-US" sz="2400" dirty="0" err="1">
                <a:sym typeface="Symbol" pitchFamily="18" charset="2"/>
              </a:rPr>
              <a:t>yClosed</a:t>
            </a:r>
            <a:r>
              <a:rPr lang="en-US" sz="2400" dirty="0">
                <a:sym typeface="Symbol" pitchFamily="18" charset="2"/>
              </a:rPr>
              <a:t> and </a:t>
            </a:r>
            <a:r>
              <a:rPr lang="en-US" sz="2400" dirty="0" err="1">
                <a:sym typeface="Symbol" pitchFamily="18" charset="2"/>
              </a:rPr>
              <a:t>yOpen</a:t>
            </a:r>
            <a:r>
              <a:rPr lang="en-US" sz="2400" b="1" noProof="1">
                <a:sym typeface="Symbol" pitchFamily="18" charset="2"/>
              </a:rPr>
              <a:t> then</a:t>
            </a:r>
            <a:endParaRPr lang="en-US" sz="2400" noProof="1">
              <a:sym typeface="Symbol" pitchFamily="18" charset="2"/>
            </a:endParaRPr>
          </a:p>
          <a:p>
            <a:pPr defTabSz="565150" eaLnBrk="0" hangingPunct="0"/>
            <a:r>
              <a:rPr lang="en-US" sz="2400" noProof="1">
                <a:sym typeface="Symbol" pitchFamily="18" charset="2"/>
              </a:rPr>
              <a:t>				</a:t>
            </a:r>
            <a:r>
              <a:rPr lang="en-US" sz="2400" i="1" dirty="0">
                <a:sym typeface="Symbol" pitchFamily="18" charset="2"/>
              </a:rPr>
              <a:t>Push</a:t>
            </a:r>
            <a:r>
              <a:rPr lang="en-US" sz="2400" noProof="1">
                <a:sym typeface="Symbol" pitchFamily="18" charset="2"/>
              </a:rPr>
              <a:t>(</a:t>
            </a:r>
            <a:r>
              <a:rPr lang="en-US" sz="2400" dirty="0" err="1">
                <a:sym typeface="Symbol" pitchFamily="18" charset="2"/>
              </a:rPr>
              <a:t>y,Open</a:t>
            </a:r>
            <a:r>
              <a:rPr lang="en-US" sz="2400" noProof="1">
                <a:sym typeface="Symbol" pitchFamily="18" charset="2"/>
              </a:rPr>
              <a:t>)</a:t>
            </a:r>
            <a:endParaRPr lang="en-US" sz="2400" dirty="0">
              <a:sym typeface="Symbol" pitchFamily="18" charset="2"/>
            </a:endParaRPr>
          </a:p>
          <a:p>
            <a:pPr defTabSz="565150" eaLnBrk="0" hangingPunct="0"/>
            <a:r>
              <a:rPr lang="en-US" sz="2400" dirty="0">
                <a:sym typeface="Symbol" pitchFamily="18" charset="2"/>
              </a:rPr>
              <a:t>	</a:t>
            </a:r>
            <a:r>
              <a:rPr lang="en-US" sz="2400" b="1" dirty="0">
                <a:sym typeface="Symbol" pitchFamily="18" charset="2"/>
              </a:rPr>
              <a:t>return</a:t>
            </a:r>
            <a:r>
              <a:rPr lang="en-US" sz="2400" dirty="0">
                <a:sym typeface="Symbol" pitchFamily="18" charset="2"/>
              </a:rPr>
              <a:t> </a:t>
            </a:r>
            <a:r>
              <a:rPr lang="en-US" sz="2400" i="1" dirty="0">
                <a:sym typeface="Symbol" pitchFamily="18" charset="2"/>
              </a:rPr>
              <a:t>fail</a:t>
            </a:r>
            <a:r>
              <a:rPr lang="en-US" sz="2400" noProof="1">
                <a:sym typeface="Symbol" pitchFamily="18" charset="2"/>
              </a:rPr>
              <a:t>	</a:t>
            </a:r>
            <a:endParaRPr lang="en-US" sz="2400" dirty="0">
              <a:sym typeface="Symbol" pitchFamily="18" charset="2"/>
            </a:endParaRPr>
          </a:p>
          <a:p>
            <a:pPr defTabSz="565150" eaLnBrk="0" hangingPunct="0"/>
            <a:endParaRPr lang="en-US" sz="2400" dirty="0">
              <a:sym typeface="Symbol" pitchFamily="18" charset="2"/>
            </a:endParaRPr>
          </a:p>
          <a:p>
            <a:pPr defTabSz="565150" eaLnBrk="0" hangingPunct="0"/>
            <a:r>
              <a:rPr lang="en-GB" sz="2400" b="1" dirty="0">
                <a:sym typeface="Symbol" pitchFamily="18" charset="2"/>
              </a:rPr>
              <a:t>Open </a:t>
            </a:r>
            <a:r>
              <a:rPr lang="en-GB" sz="2400" b="1" dirty="0" err="1">
                <a:sym typeface="Symbol" pitchFamily="18" charset="2"/>
              </a:rPr>
              <a:t>diimplementasikan</a:t>
            </a:r>
            <a:r>
              <a:rPr lang="en-GB" sz="2400" b="1" dirty="0">
                <a:sym typeface="Symbol" pitchFamily="18" charset="2"/>
              </a:rPr>
              <a:t> </a:t>
            </a:r>
            <a:r>
              <a:rPr lang="en-GB" sz="2400" b="1" dirty="0" err="1">
                <a:sym typeface="Symbol" pitchFamily="18" charset="2"/>
              </a:rPr>
              <a:t>dengan</a:t>
            </a:r>
            <a:r>
              <a:rPr lang="en-GB" sz="2400" b="1" dirty="0">
                <a:sym typeface="Symbol" pitchFamily="18" charset="2"/>
              </a:rPr>
              <a:t> </a:t>
            </a:r>
            <a:r>
              <a:rPr lang="en-GB" sz="2400" b="1" dirty="0" smtClean="0">
                <a:sym typeface="Symbol" pitchFamily="18" charset="2"/>
              </a:rPr>
              <a:t>Stack, </a:t>
            </a:r>
            <a:r>
              <a:rPr lang="en-GB" sz="2400" b="1" dirty="0" err="1">
                <a:sym typeface="Symbol" pitchFamily="18" charset="2"/>
              </a:rPr>
              <a:t>menerapkan</a:t>
            </a:r>
            <a:r>
              <a:rPr lang="en-GB" sz="2400" b="1" dirty="0">
                <a:sym typeface="Symbol" pitchFamily="18" charset="2"/>
              </a:rPr>
              <a:t> </a:t>
            </a:r>
            <a:r>
              <a:rPr lang="en-GB" sz="2400" b="1" dirty="0" err="1">
                <a:sym typeface="Symbol" pitchFamily="18" charset="2"/>
              </a:rPr>
              <a:t>konsep</a:t>
            </a:r>
            <a:r>
              <a:rPr lang="en-GB" sz="2400" b="1" dirty="0">
                <a:sym typeface="Symbol" pitchFamily="18" charset="2"/>
              </a:rPr>
              <a:t> </a:t>
            </a:r>
            <a:r>
              <a:rPr lang="en-GB" sz="2400" b="1" dirty="0" smtClean="0">
                <a:sym typeface="Symbol" pitchFamily="18" charset="2"/>
              </a:rPr>
              <a:t>LIFO</a:t>
            </a:r>
            <a:r>
              <a:rPr lang="en-GB" sz="2400" b="1" dirty="0">
                <a:sym typeface="Symbol" pitchFamily="18" charset="2"/>
              </a:rPr>
              <a:t>. Closed </a:t>
            </a:r>
            <a:r>
              <a:rPr lang="en-GB" sz="2400" b="1" dirty="0">
                <a:sym typeface="Wingdings" panose="05000000000000000000" pitchFamily="2" charset="2"/>
              </a:rPr>
              <a:t> </a:t>
            </a:r>
            <a:r>
              <a:rPr lang="en-GB" sz="2400" b="1" dirty="0" err="1">
                <a:sym typeface="Wingdings" panose="05000000000000000000" pitchFamily="2" charset="2"/>
              </a:rPr>
              <a:t>langsung</a:t>
            </a:r>
            <a:r>
              <a:rPr lang="en-GB" sz="2400" b="1" dirty="0">
                <a:sym typeface="Wingdings" panose="05000000000000000000" pitchFamily="2" charset="2"/>
              </a:rPr>
              <a:t> </a:t>
            </a:r>
            <a:r>
              <a:rPr lang="en-GB" sz="2400" b="1" dirty="0" err="1">
                <a:sym typeface="Wingdings" panose="05000000000000000000" pitchFamily="2" charset="2"/>
              </a:rPr>
              <a:t>ditampilkan</a:t>
            </a:r>
            <a:r>
              <a:rPr lang="en-GB" sz="2400" b="1" dirty="0">
                <a:sym typeface="Wingdings" panose="05000000000000000000" pitchFamily="2" charset="2"/>
              </a:rPr>
              <a:t> </a:t>
            </a:r>
            <a:r>
              <a:rPr lang="en-GB" sz="2400" b="1" dirty="0" err="1">
                <a:sym typeface="Wingdings" panose="05000000000000000000" pitchFamily="2" charset="2"/>
              </a:rPr>
              <a:t>ke</a:t>
            </a:r>
            <a:r>
              <a:rPr lang="en-GB" sz="2400" b="1" dirty="0">
                <a:sym typeface="Wingdings" panose="05000000000000000000" pitchFamily="2" charset="2"/>
              </a:rPr>
              <a:t> </a:t>
            </a:r>
            <a:r>
              <a:rPr lang="en-GB" sz="2400" b="1" dirty="0" err="1">
                <a:sym typeface="Wingdings" panose="05000000000000000000" pitchFamily="2" charset="2"/>
              </a:rPr>
              <a:t>layar</a:t>
            </a:r>
            <a:r>
              <a:rPr lang="en-GB" sz="2400" b="1" dirty="0">
                <a:sym typeface="Wingdings" panose="05000000000000000000" pitchFamily="2" charset="2"/>
              </a:rPr>
              <a:t>.</a:t>
            </a:r>
            <a:r>
              <a:rPr lang="en-GB" sz="2400" b="1" dirty="0">
                <a:sym typeface="Symbol" pitchFamily="18" charset="2"/>
              </a:rPr>
              <a:t> </a:t>
            </a:r>
          </a:p>
        </p:txBody>
      </p:sp>
    </p:spTree>
    <p:extLst>
      <p:ext uri="{BB962C8B-B14F-4D97-AF65-F5344CB8AC3E}">
        <p14:creationId xmlns:p14="http://schemas.microsoft.com/office/powerpoint/2010/main" val="835448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s-MX" altLang="en-US" dirty="0" err="1" smtClean="0"/>
              <a:t>Depth-first</a:t>
            </a:r>
            <a:r>
              <a:rPr lang="es-MX" altLang="en-US" dirty="0" smtClean="0"/>
              <a:t> </a:t>
            </a:r>
            <a:r>
              <a:rPr lang="es-MX" altLang="en-US" dirty="0" err="1" smtClean="0"/>
              <a:t>search</a:t>
            </a:r>
            <a:endParaRPr lang="es-MX" altLang="es-MX" dirty="0" smtClean="0"/>
          </a:p>
        </p:txBody>
      </p:sp>
      <p:sp>
        <p:nvSpPr>
          <p:cNvPr id="2" name="Content Placeholder 1"/>
          <p:cNvSpPr>
            <a:spLocks noGrp="1"/>
          </p:cNvSpPr>
          <p:nvPr>
            <p:ph idx="1"/>
          </p:nvPr>
        </p:nvSpPr>
        <p:spPr/>
        <p:txBody>
          <a:bodyPr/>
          <a:lstStyle/>
          <a:p>
            <a:endParaRPr lang="en-US"/>
          </a:p>
        </p:txBody>
      </p:sp>
      <p:sp>
        <p:nvSpPr>
          <p:cNvPr id="50179" name="Oval 3"/>
          <p:cNvSpPr>
            <a:spLocks noChangeArrowheads="1"/>
          </p:cNvSpPr>
          <p:nvPr/>
        </p:nvSpPr>
        <p:spPr bwMode="auto">
          <a:xfrm>
            <a:off x="5797551" y="1071563"/>
            <a:ext cx="491067" cy="368300"/>
          </a:xfrm>
          <a:prstGeom prst="ellipse">
            <a:avLst/>
          </a:prstGeom>
          <a:noFill/>
          <a:ln w="12700">
            <a:solidFill>
              <a:schemeClr val="tx1"/>
            </a:solidFill>
            <a:round/>
            <a:headEnd/>
            <a:tailEnd/>
          </a:ln>
        </p:spPr>
        <p:txBody>
          <a:bodyPr wrap="none" anchor="ctr"/>
          <a:lstStyle/>
          <a:p>
            <a:endParaRPr lang="en-US"/>
          </a:p>
        </p:txBody>
      </p:sp>
      <p:sp>
        <p:nvSpPr>
          <p:cNvPr id="50180" name="Oval 4"/>
          <p:cNvSpPr>
            <a:spLocks noChangeArrowheads="1"/>
          </p:cNvSpPr>
          <p:nvPr/>
        </p:nvSpPr>
        <p:spPr bwMode="auto">
          <a:xfrm>
            <a:off x="3968751" y="1757363"/>
            <a:ext cx="491067" cy="368300"/>
          </a:xfrm>
          <a:prstGeom prst="ellipse">
            <a:avLst/>
          </a:prstGeom>
          <a:noFill/>
          <a:ln w="12700">
            <a:solidFill>
              <a:schemeClr val="tx1"/>
            </a:solidFill>
            <a:round/>
            <a:headEnd/>
            <a:tailEnd/>
          </a:ln>
        </p:spPr>
        <p:txBody>
          <a:bodyPr wrap="none" anchor="ctr"/>
          <a:lstStyle/>
          <a:p>
            <a:endParaRPr lang="en-US"/>
          </a:p>
        </p:txBody>
      </p:sp>
      <p:sp>
        <p:nvSpPr>
          <p:cNvPr id="50181" name="Oval 5"/>
          <p:cNvSpPr>
            <a:spLocks noChangeArrowheads="1"/>
          </p:cNvSpPr>
          <p:nvPr/>
        </p:nvSpPr>
        <p:spPr bwMode="auto">
          <a:xfrm>
            <a:off x="2952751" y="2595563"/>
            <a:ext cx="491067" cy="368300"/>
          </a:xfrm>
          <a:prstGeom prst="ellipse">
            <a:avLst/>
          </a:prstGeom>
          <a:noFill/>
          <a:ln w="12700">
            <a:solidFill>
              <a:schemeClr val="tx1"/>
            </a:solidFill>
            <a:round/>
            <a:headEnd/>
            <a:tailEnd/>
          </a:ln>
        </p:spPr>
        <p:txBody>
          <a:bodyPr wrap="none" anchor="ctr"/>
          <a:lstStyle/>
          <a:p>
            <a:endParaRPr lang="en-US"/>
          </a:p>
        </p:txBody>
      </p:sp>
      <p:sp>
        <p:nvSpPr>
          <p:cNvPr id="50182" name="Oval 6"/>
          <p:cNvSpPr>
            <a:spLocks noChangeArrowheads="1"/>
          </p:cNvSpPr>
          <p:nvPr/>
        </p:nvSpPr>
        <p:spPr bwMode="auto">
          <a:xfrm>
            <a:off x="7321550" y="1757363"/>
            <a:ext cx="491067" cy="368300"/>
          </a:xfrm>
          <a:prstGeom prst="ellipse">
            <a:avLst/>
          </a:prstGeom>
          <a:noFill/>
          <a:ln w="12700">
            <a:solidFill>
              <a:schemeClr val="tx1"/>
            </a:solidFill>
            <a:round/>
            <a:headEnd/>
            <a:tailEnd/>
          </a:ln>
        </p:spPr>
        <p:txBody>
          <a:bodyPr wrap="none" anchor="ctr"/>
          <a:lstStyle/>
          <a:p>
            <a:endParaRPr lang="en-US"/>
          </a:p>
        </p:txBody>
      </p:sp>
      <p:sp>
        <p:nvSpPr>
          <p:cNvPr id="50183" name="Oval 7"/>
          <p:cNvSpPr>
            <a:spLocks noChangeArrowheads="1"/>
          </p:cNvSpPr>
          <p:nvPr/>
        </p:nvSpPr>
        <p:spPr bwMode="auto">
          <a:xfrm>
            <a:off x="4578351" y="2595563"/>
            <a:ext cx="491067" cy="368300"/>
          </a:xfrm>
          <a:prstGeom prst="ellipse">
            <a:avLst/>
          </a:prstGeom>
          <a:noFill/>
          <a:ln w="12700">
            <a:solidFill>
              <a:schemeClr val="tx1"/>
            </a:solidFill>
            <a:round/>
            <a:headEnd/>
            <a:tailEnd/>
          </a:ln>
        </p:spPr>
        <p:txBody>
          <a:bodyPr wrap="none" anchor="ctr"/>
          <a:lstStyle/>
          <a:p>
            <a:endParaRPr lang="en-US"/>
          </a:p>
        </p:txBody>
      </p:sp>
      <p:sp>
        <p:nvSpPr>
          <p:cNvPr id="50184" name="Oval 8"/>
          <p:cNvSpPr>
            <a:spLocks noChangeArrowheads="1"/>
          </p:cNvSpPr>
          <p:nvPr/>
        </p:nvSpPr>
        <p:spPr bwMode="auto">
          <a:xfrm>
            <a:off x="8439151" y="2595563"/>
            <a:ext cx="491067" cy="368300"/>
          </a:xfrm>
          <a:prstGeom prst="ellipse">
            <a:avLst/>
          </a:prstGeom>
          <a:noFill/>
          <a:ln w="12700">
            <a:solidFill>
              <a:schemeClr val="tx1"/>
            </a:solidFill>
            <a:round/>
            <a:headEnd/>
            <a:tailEnd/>
          </a:ln>
        </p:spPr>
        <p:txBody>
          <a:bodyPr wrap="none" anchor="ctr"/>
          <a:lstStyle/>
          <a:p>
            <a:endParaRPr lang="en-US"/>
          </a:p>
        </p:txBody>
      </p:sp>
      <p:sp>
        <p:nvSpPr>
          <p:cNvPr id="50185" name="Oval 9"/>
          <p:cNvSpPr>
            <a:spLocks noChangeArrowheads="1"/>
          </p:cNvSpPr>
          <p:nvPr/>
        </p:nvSpPr>
        <p:spPr bwMode="auto">
          <a:xfrm>
            <a:off x="6203950" y="2595563"/>
            <a:ext cx="491067" cy="368300"/>
          </a:xfrm>
          <a:prstGeom prst="ellipse">
            <a:avLst/>
          </a:prstGeom>
          <a:noFill/>
          <a:ln w="12700">
            <a:solidFill>
              <a:schemeClr val="tx1"/>
            </a:solidFill>
            <a:round/>
            <a:headEnd/>
            <a:tailEnd/>
          </a:ln>
        </p:spPr>
        <p:txBody>
          <a:bodyPr wrap="none" anchor="ctr"/>
          <a:lstStyle/>
          <a:p>
            <a:endParaRPr lang="en-US"/>
          </a:p>
        </p:txBody>
      </p:sp>
      <p:sp>
        <p:nvSpPr>
          <p:cNvPr id="50186" name="Oval 10"/>
          <p:cNvSpPr>
            <a:spLocks noChangeArrowheads="1"/>
          </p:cNvSpPr>
          <p:nvPr/>
        </p:nvSpPr>
        <p:spPr bwMode="auto">
          <a:xfrm>
            <a:off x="2647951" y="3509963"/>
            <a:ext cx="491067" cy="368300"/>
          </a:xfrm>
          <a:prstGeom prst="ellipse">
            <a:avLst/>
          </a:prstGeom>
          <a:noFill/>
          <a:ln w="12700">
            <a:solidFill>
              <a:schemeClr val="tx1"/>
            </a:solidFill>
            <a:round/>
            <a:headEnd/>
            <a:tailEnd/>
          </a:ln>
        </p:spPr>
        <p:txBody>
          <a:bodyPr wrap="none" anchor="ctr"/>
          <a:lstStyle/>
          <a:p>
            <a:endParaRPr lang="en-US"/>
          </a:p>
        </p:txBody>
      </p:sp>
      <p:sp>
        <p:nvSpPr>
          <p:cNvPr id="50187" name="Oval 11"/>
          <p:cNvSpPr>
            <a:spLocks noChangeArrowheads="1"/>
          </p:cNvSpPr>
          <p:nvPr/>
        </p:nvSpPr>
        <p:spPr bwMode="auto">
          <a:xfrm>
            <a:off x="5086351" y="3509963"/>
            <a:ext cx="491067" cy="368300"/>
          </a:xfrm>
          <a:prstGeom prst="ellipse">
            <a:avLst/>
          </a:prstGeom>
          <a:noFill/>
          <a:ln w="12700">
            <a:solidFill>
              <a:schemeClr val="tx1"/>
            </a:solidFill>
            <a:round/>
            <a:headEnd/>
            <a:tailEnd/>
          </a:ln>
        </p:spPr>
        <p:txBody>
          <a:bodyPr wrap="none" anchor="ctr"/>
          <a:lstStyle/>
          <a:p>
            <a:endParaRPr lang="en-US"/>
          </a:p>
        </p:txBody>
      </p:sp>
      <p:sp>
        <p:nvSpPr>
          <p:cNvPr id="50188" name="Oval 12"/>
          <p:cNvSpPr>
            <a:spLocks noChangeArrowheads="1"/>
          </p:cNvSpPr>
          <p:nvPr/>
        </p:nvSpPr>
        <p:spPr bwMode="auto">
          <a:xfrm>
            <a:off x="3663951" y="3509963"/>
            <a:ext cx="491067" cy="368300"/>
          </a:xfrm>
          <a:prstGeom prst="ellipse">
            <a:avLst/>
          </a:prstGeom>
          <a:noFill/>
          <a:ln w="12700">
            <a:solidFill>
              <a:schemeClr val="tx1"/>
            </a:solidFill>
            <a:round/>
            <a:headEnd/>
            <a:tailEnd/>
          </a:ln>
        </p:spPr>
        <p:txBody>
          <a:bodyPr wrap="none" anchor="ctr"/>
          <a:lstStyle/>
          <a:p>
            <a:endParaRPr lang="en-US"/>
          </a:p>
        </p:txBody>
      </p:sp>
      <p:sp>
        <p:nvSpPr>
          <p:cNvPr id="50189" name="Oval 13"/>
          <p:cNvSpPr>
            <a:spLocks noChangeArrowheads="1"/>
          </p:cNvSpPr>
          <p:nvPr/>
        </p:nvSpPr>
        <p:spPr bwMode="auto">
          <a:xfrm>
            <a:off x="6305551" y="3509963"/>
            <a:ext cx="491067" cy="368300"/>
          </a:xfrm>
          <a:prstGeom prst="ellipse">
            <a:avLst/>
          </a:prstGeom>
          <a:noFill/>
          <a:ln w="12700">
            <a:solidFill>
              <a:schemeClr val="tx1"/>
            </a:solidFill>
            <a:round/>
            <a:headEnd/>
            <a:tailEnd/>
          </a:ln>
        </p:spPr>
        <p:txBody>
          <a:bodyPr wrap="none" anchor="ctr"/>
          <a:lstStyle/>
          <a:p>
            <a:endParaRPr lang="en-US"/>
          </a:p>
        </p:txBody>
      </p:sp>
      <p:sp>
        <p:nvSpPr>
          <p:cNvPr id="50190" name="Oval 14"/>
          <p:cNvSpPr>
            <a:spLocks noChangeArrowheads="1"/>
          </p:cNvSpPr>
          <p:nvPr/>
        </p:nvSpPr>
        <p:spPr bwMode="auto">
          <a:xfrm>
            <a:off x="8743951" y="3509963"/>
            <a:ext cx="491067" cy="368300"/>
          </a:xfrm>
          <a:prstGeom prst="ellipse">
            <a:avLst/>
          </a:prstGeom>
          <a:noFill/>
          <a:ln w="12700">
            <a:solidFill>
              <a:schemeClr val="tx1"/>
            </a:solidFill>
            <a:round/>
            <a:headEnd/>
            <a:tailEnd/>
          </a:ln>
        </p:spPr>
        <p:txBody>
          <a:bodyPr wrap="none" anchor="ctr"/>
          <a:lstStyle/>
          <a:p>
            <a:endParaRPr lang="en-US"/>
          </a:p>
        </p:txBody>
      </p:sp>
      <p:sp>
        <p:nvSpPr>
          <p:cNvPr id="50191" name="Oval 15"/>
          <p:cNvSpPr>
            <a:spLocks noChangeArrowheads="1"/>
          </p:cNvSpPr>
          <p:nvPr/>
        </p:nvSpPr>
        <p:spPr bwMode="auto">
          <a:xfrm>
            <a:off x="7423151" y="3509963"/>
            <a:ext cx="491067" cy="368300"/>
          </a:xfrm>
          <a:prstGeom prst="ellipse">
            <a:avLst/>
          </a:prstGeom>
          <a:noFill/>
          <a:ln w="12700">
            <a:solidFill>
              <a:schemeClr val="tx1"/>
            </a:solidFill>
            <a:round/>
            <a:headEnd/>
            <a:tailEnd/>
          </a:ln>
        </p:spPr>
        <p:txBody>
          <a:bodyPr wrap="none" anchor="ctr"/>
          <a:lstStyle/>
          <a:p>
            <a:endParaRPr lang="en-US"/>
          </a:p>
        </p:txBody>
      </p:sp>
      <p:sp>
        <p:nvSpPr>
          <p:cNvPr id="50192" name="Oval 16"/>
          <p:cNvSpPr>
            <a:spLocks noChangeArrowheads="1"/>
          </p:cNvSpPr>
          <p:nvPr/>
        </p:nvSpPr>
        <p:spPr bwMode="auto">
          <a:xfrm>
            <a:off x="3460751" y="4652963"/>
            <a:ext cx="491067" cy="368300"/>
          </a:xfrm>
          <a:prstGeom prst="ellipse">
            <a:avLst/>
          </a:prstGeom>
          <a:noFill/>
          <a:ln w="12700">
            <a:solidFill>
              <a:schemeClr val="tx1"/>
            </a:solidFill>
            <a:round/>
            <a:headEnd/>
            <a:tailEnd/>
          </a:ln>
        </p:spPr>
        <p:txBody>
          <a:bodyPr wrap="none" anchor="ctr"/>
          <a:lstStyle/>
          <a:p>
            <a:endParaRPr lang="en-US"/>
          </a:p>
        </p:txBody>
      </p:sp>
      <p:sp>
        <p:nvSpPr>
          <p:cNvPr id="50193" name="Oval 17"/>
          <p:cNvSpPr>
            <a:spLocks noChangeArrowheads="1"/>
          </p:cNvSpPr>
          <p:nvPr/>
        </p:nvSpPr>
        <p:spPr bwMode="auto">
          <a:xfrm>
            <a:off x="2647951" y="4652963"/>
            <a:ext cx="491067" cy="368300"/>
          </a:xfrm>
          <a:prstGeom prst="ellipse">
            <a:avLst/>
          </a:prstGeom>
          <a:noFill/>
          <a:ln w="12700">
            <a:solidFill>
              <a:schemeClr val="tx1"/>
            </a:solidFill>
            <a:round/>
            <a:headEnd/>
            <a:tailEnd/>
          </a:ln>
        </p:spPr>
        <p:txBody>
          <a:bodyPr wrap="none" anchor="ctr"/>
          <a:lstStyle/>
          <a:p>
            <a:endParaRPr lang="en-US"/>
          </a:p>
        </p:txBody>
      </p:sp>
      <p:sp>
        <p:nvSpPr>
          <p:cNvPr id="50194" name="Oval 18"/>
          <p:cNvSpPr>
            <a:spLocks noChangeArrowheads="1"/>
          </p:cNvSpPr>
          <p:nvPr/>
        </p:nvSpPr>
        <p:spPr bwMode="auto">
          <a:xfrm>
            <a:off x="4375151" y="4652963"/>
            <a:ext cx="491067" cy="368300"/>
          </a:xfrm>
          <a:prstGeom prst="ellipse">
            <a:avLst/>
          </a:prstGeom>
          <a:noFill/>
          <a:ln w="12700">
            <a:solidFill>
              <a:schemeClr val="tx1"/>
            </a:solidFill>
            <a:round/>
            <a:headEnd/>
            <a:tailEnd/>
          </a:ln>
        </p:spPr>
        <p:txBody>
          <a:bodyPr wrap="none" anchor="ctr"/>
          <a:lstStyle/>
          <a:p>
            <a:endParaRPr lang="en-US"/>
          </a:p>
        </p:txBody>
      </p:sp>
      <p:sp>
        <p:nvSpPr>
          <p:cNvPr id="50195" name="Oval 19"/>
          <p:cNvSpPr>
            <a:spLocks noChangeArrowheads="1"/>
          </p:cNvSpPr>
          <p:nvPr/>
        </p:nvSpPr>
        <p:spPr bwMode="auto">
          <a:xfrm>
            <a:off x="5187951" y="4652963"/>
            <a:ext cx="491067" cy="368300"/>
          </a:xfrm>
          <a:prstGeom prst="ellipse">
            <a:avLst/>
          </a:prstGeom>
          <a:noFill/>
          <a:ln w="12700">
            <a:solidFill>
              <a:schemeClr val="tx1"/>
            </a:solidFill>
            <a:round/>
            <a:headEnd/>
            <a:tailEnd/>
          </a:ln>
        </p:spPr>
        <p:txBody>
          <a:bodyPr wrap="none" anchor="ctr"/>
          <a:lstStyle/>
          <a:p>
            <a:endParaRPr lang="en-US"/>
          </a:p>
        </p:txBody>
      </p:sp>
      <p:sp>
        <p:nvSpPr>
          <p:cNvPr id="50196" name="Oval 20"/>
          <p:cNvSpPr>
            <a:spLocks noChangeArrowheads="1"/>
          </p:cNvSpPr>
          <p:nvPr/>
        </p:nvSpPr>
        <p:spPr bwMode="auto">
          <a:xfrm>
            <a:off x="6813551" y="4652963"/>
            <a:ext cx="491067" cy="368300"/>
          </a:xfrm>
          <a:prstGeom prst="ellipse">
            <a:avLst/>
          </a:prstGeom>
          <a:noFill/>
          <a:ln w="12700">
            <a:solidFill>
              <a:schemeClr val="tx1"/>
            </a:solidFill>
            <a:round/>
            <a:headEnd/>
            <a:tailEnd/>
          </a:ln>
        </p:spPr>
        <p:txBody>
          <a:bodyPr wrap="none" anchor="ctr"/>
          <a:lstStyle/>
          <a:p>
            <a:endParaRPr lang="en-US"/>
          </a:p>
        </p:txBody>
      </p:sp>
      <p:sp>
        <p:nvSpPr>
          <p:cNvPr id="50197" name="Oval 21"/>
          <p:cNvSpPr>
            <a:spLocks noChangeArrowheads="1"/>
          </p:cNvSpPr>
          <p:nvPr/>
        </p:nvSpPr>
        <p:spPr bwMode="auto">
          <a:xfrm>
            <a:off x="6000751" y="4652963"/>
            <a:ext cx="491067" cy="368300"/>
          </a:xfrm>
          <a:prstGeom prst="ellipse">
            <a:avLst/>
          </a:prstGeom>
          <a:noFill/>
          <a:ln w="12700">
            <a:solidFill>
              <a:schemeClr val="tx1"/>
            </a:solidFill>
            <a:round/>
            <a:headEnd/>
            <a:tailEnd/>
          </a:ln>
        </p:spPr>
        <p:txBody>
          <a:bodyPr wrap="none" anchor="ctr"/>
          <a:lstStyle/>
          <a:p>
            <a:endParaRPr lang="en-US"/>
          </a:p>
        </p:txBody>
      </p:sp>
      <p:sp>
        <p:nvSpPr>
          <p:cNvPr id="50198" name="Oval 22"/>
          <p:cNvSpPr>
            <a:spLocks noChangeArrowheads="1"/>
          </p:cNvSpPr>
          <p:nvPr/>
        </p:nvSpPr>
        <p:spPr bwMode="auto">
          <a:xfrm>
            <a:off x="7626351" y="4652963"/>
            <a:ext cx="491067" cy="368300"/>
          </a:xfrm>
          <a:prstGeom prst="ellipse">
            <a:avLst/>
          </a:prstGeom>
          <a:noFill/>
          <a:ln w="12700">
            <a:solidFill>
              <a:schemeClr val="tx1"/>
            </a:solidFill>
            <a:round/>
            <a:headEnd/>
            <a:tailEnd/>
          </a:ln>
        </p:spPr>
        <p:txBody>
          <a:bodyPr wrap="none" anchor="ctr"/>
          <a:lstStyle/>
          <a:p>
            <a:endParaRPr lang="en-US"/>
          </a:p>
        </p:txBody>
      </p:sp>
      <p:sp>
        <p:nvSpPr>
          <p:cNvPr id="50199" name="Oval 23"/>
          <p:cNvSpPr>
            <a:spLocks noChangeArrowheads="1"/>
          </p:cNvSpPr>
          <p:nvPr/>
        </p:nvSpPr>
        <p:spPr bwMode="auto">
          <a:xfrm>
            <a:off x="8439151" y="4652963"/>
            <a:ext cx="491067" cy="368300"/>
          </a:xfrm>
          <a:prstGeom prst="ellipse">
            <a:avLst/>
          </a:prstGeom>
          <a:noFill/>
          <a:ln w="12700">
            <a:solidFill>
              <a:schemeClr val="tx1"/>
            </a:solidFill>
            <a:round/>
            <a:headEnd/>
            <a:tailEnd/>
          </a:ln>
        </p:spPr>
        <p:txBody>
          <a:bodyPr wrap="none" anchor="ctr"/>
          <a:lstStyle/>
          <a:p>
            <a:endParaRPr lang="en-US"/>
          </a:p>
        </p:txBody>
      </p:sp>
      <p:sp>
        <p:nvSpPr>
          <p:cNvPr id="50200" name="Oval 24"/>
          <p:cNvSpPr>
            <a:spLocks noChangeArrowheads="1"/>
          </p:cNvSpPr>
          <p:nvPr/>
        </p:nvSpPr>
        <p:spPr bwMode="auto">
          <a:xfrm>
            <a:off x="9251951" y="4652963"/>
            <a:ext cx="491067" cy="368300"/>
          </a:xfrm>
          <a:prstGeom prst="ellipse">
            <a:avLst/>
          </a:prstGeom>
          <a:noFill/>
          <a:ln w="12700">
            <a:solidFill>
              <a:schemeClr val="tx1"/>
            </a:solidFill>
            <a:round/>
            <a:headEnd/>
            <a:tailEnd/>
          </a:ln>
        </p:spPr>
        <p:txBody>
          <a:bodyPr wrap="none" anchor="ctr"/>
          <a:lstStyle/>
          <a:p>
            <a:endParaRPr lang="en-US"/>
          </a:p>
        </p:txBody>
      </p:sp>
      <p:sp>
        <p:nvSpPr>
          <p:cNvPr id="50201" name="Oval 25"/>
          <p:cNvSpPr>
            <a:spLocks noChangeArrowheads="1"/>
          </p:cNvSpPr>
          <p:nvPr/>
        </p:nvSpPr>
        <p:spPr bwMode="auto">
          <a:xfrm>
            <a:off x="3460751" y="5567363"/>
            <a:ext cx="491067" cy="368300"/>
          </a:xfrm>
          <a:prstGeom prst="ellipse">
            <a:avLst/>
          </a:prstGeom>
          <a:noFill/>
          <a:ln w="12700">
            <a:solidFill>
              <a:schemeClr val="tx1"/>
            </a:solidFill>
            <a:round/>
            <a:headEnd/>
            <a:tailEnd/>
          </a:ln>
        </p:spPr>
        <p:txBody>
          <a:bodyPr wrap="none" anchor="ctr"/>
          <a:lstStyle/>
          <a:p>
            <a:endParaRPr lang="en-US"/>
          </a:p>
        </p:txBody>
      </p:sp>
      <p:sp>
        <p:nvSpPr>
          <p:cNvPr id="50202" name="Oval 26"/>
          <p:cNvSpPr>
            <a:spLocks noChangeArrowheads="1"/>
          </p:cNvSpPr>
          <p:nvPr/>
        </p:nvSpPr>
        <p:spPr bwMode="auto">
          <a:xfrm>
            <a:off x="4375151" y="5567363"/>
            <a:ext cx="491067" cy="368300"/>
          </a:xfrm>
          <a:prstGeom prst="ellipse">
            <a:avLst/>
          </a:prstGeom>
          <a:noFill/>
          <a:ln w="12700">
            <a:solidFill>
              <a:schemeClr val="tx1"/>
            </a:solidFill>
            <a:round/>
            <a:headEnd/>
            <a:tailEnd/>
          </a:ln>
        </p:spPr>
        <p:txBody>
          <a:bodyPr wrap="none" anchor="ctr"/>
          <a:lstStyle/>
          <a:p>
            <a:endParaRPr lang="en-US"/>
          </a:p>
        </p:txBody>
      </p:sp>
      <p:sp>
        <p:nvSpPr>
          <p:cNvPr id="50203" name="Oval 27"/>
          <p:cNvSpPr>
            <a:spLocks noChangeArrowheads="1"/>
          </p:cNvSpPr>
          <p:nvPr/>
        </p:nvSpPr>
        <p:spPr bwMode="auto">
          <a:xfrm>
            <a:off x="5187951" y="5567363"/>
            <a:ext cx="491067" cy="368300"/>
          </a:xfrm>
          <a:prstGeom prst="ellipse">
            <a:avLst/>
          </a:prstGeom>
          <a:noFill/>
          <a:ln w="12700">
            <a:solidFill>
              <a:schemeClr val="tx1"/>
            </a:solidFill>
            <a:round/>
            <a:headEnd/>
            <a:tailEnd/>
          </a:ln>
        </p:spPr>
        <p:txBody>
          <a:bodyPr wrap="none" anchor="ctr"/>
          <a:lstStyle/>
          <a:p>
            <a:endParaRPr lang="en-US"/>
          </a:p>
        </p:txBody>
      </p:sp>
      <p:sp>
        <p:nvSpPr>
          <p:cNvPr id="50204" name="Oval 28"/>
          <p:cNvSpPr>
            <a:spLocks noChangeArrowheads="1"/>
          </p:cNvSpPr>
          <p:nvPr/>
        </p:nvSpPr>
        <p:spPr bwMode="auto">
          <a:xfrm>
            <a:off x="6813551" y="5567363"/>
            <a:ext cx="491067" cy="368300"/>
          </a:xfrm>
          <a:prstGeom prst="ellipse">
            <a:avLst/>
          </a:prstGeom>
          <a:noFill/>
          <a:ln w="12700">
            <a:solidFill>
              <a:schemeClr val="tx1"/>
            </a:solidFill>
            <a:round/>
            <a:headEnd/>
            <a:tailEnd/>
          </a:ln>
        </p:spPr>
        <p:txBody>
          <a:bodyPr wrap="none" anchor="ctr"/>
          <a:lstStyle/>
          <a:p>
            <a:endParaRPr lang="en-US"/>
          </a:p>
        </p:txBody>
      </p:sp>
      <p:sp>
        <p:nvSpPr>
          <p:cNvPr id="50205" name="Line 29"/>
          <p:cNvSpPr>
            <a:spLocks noChangeShapeType="1"/>
          </p:cNvSpPr>
          <p:nvPr/>
        </p:nvSpPr>
        <p:spPr bwMode="auto">
          <a:xfrm flipH="1">
            <a:off x="4470401" y="1447801"/>
            <a:ext cx="1521884" cy="379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06" name="Line 30"/>
          <p:cNvSpPr>
            <a:spLocks noChangeShapeType="1"/>
          </p:cNvSpPr>
          <p:nvPr/>
        </p:nvSpPr>
        <p:spPr bwMode="auto">
          <a:xfrm>
            <a:off x="5994401" y="1447801"/>
            <a:ext cx="1318684" cy="4556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07" name="Line 31"/>
          <p:cNvSpPr>
            <a:spLocks noChangeShapeType="1"/>
          </p:cNvSpPr>
          <p:nvPr/>
        </p:nvSpPr>
        <p:spPr bwMode="auto">
          <a:xfrm flipH="1">
            <a:off x="3352801" y="2133601"/>
            <a:ext cx="810684"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08" name="Line 32"/>
          <p:cNvSpPr>
            <a:spLocks noChangeShapeType="1"/>
          </p:cNvSpPr>
          <p:nvPr/>
        </p:nvSpPr>
        <p:spPr bwMode="auto">
          <a:xfrm>
            <a:off x="4165601" y="2133601"/>
            <a:ext cx="505884" cy="4556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09" name="Line 33"/>
          <p:cNvSpPr>
            <a:spLocks noChangeShapeType="1"/>
          </p:cNvSpPr>
          <p:nvPr/>
        </p:nvSpPr>
        <p:spPr bwMode="auto">
          <a:xfrm flipH="1">
            <a:off x="6705601" y="2133601"/>
            <a:ext cx="810684"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0" name="Line 34"/>
          <p:cNvSpPr>
            <a:spLocks noChangeShapeType="1"/>
          </p:cNvSpPr>
          <p:nvPr/>
        </p:nvSpPr>
        <p:spPr bwMode="auto">
          <a:xfrm>
            <a:off x="7518401" y="2133601"/>
            <a:ext cx="1013884" cy="4556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1" name="Line 35"/>
          <p:cNvSpPr>
            <a:spLocks noChangeShapeType="1"/>
          </p:cNvSpPr>
          <p:nvPr/>
        </p:nvSpPr>
        <p:spPr bwMode="auto">
          <a:xfrm flipV="1">
            <a:off x="3048001" y="2971801"/>
            <a:ext cx="201084"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2" name="Line 36"/>
          <p:cNvSpPr>
            <a:spLocks noChangeShapeType="1"/>
          </p:cNvSpPr>
          <p:nvPr/>
        </p:nvSpPr>
        <p:spPr bwMode="auto">
          <a:xfrm>
            <a:off x="3251201" y="2971801"/>
            <a:ext cx="505884"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3" name="Line 37"/>
          <p:cNvSpPr>
            <a:spLocks noChangeShapeType="1"/>
          </p:cNvSpPr>
          <p:nvPr/>
        </p:nvSpPr>
        <p:spPr bwMode="auto">
          <a:xfrm>
            <a:off x="4876801" y="2971801"/>
            <a:ext cx="404284"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4" name="Line 38"/>
          <p:cNvSpPr>
            <a:spLocks noChangeShapeType="1"/>
          </p:cNvSpPr>
          <p:nvPr/>
        </p:nvSpPr>
        <p:spPr bwMode="auto">
          <a:xfrm>
            <a:off x="6500284" y="2971801"/>
            <a:ext cx="0"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5" name="Line 39"/>
          <p:cNvSpPr>
            <a:spLocks noChangeShapeType="1"/>
          </p:cNvSpPr>
          <p:nvPr/>
        </p:nvSpPr>
        <p:spPr bwMode="auto">
          <a:xfrm flipV="1">
            <a:off x="7823201" y="2971801"/>
            <a:ext cx="810684" cy="6080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6" name="Line 40"/>
          <p:cNvSpPr>
            <a:spLocks noChangeShapeType="1"/>
          </p:cNvSpPr>
          <p:nvPr/>
        </p:nvSpPr>
        <p:spPr bwMode="auto">
          <a:xfrm>
            <a:off x="8636001" y="2971801"/>
            <a:ext cx="302684"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7" name="Line 41"/>
          <p:cNvSpPr>
            <a:spLocks noChangeShapeType="1"/>
          </p:cNvSpPr>
          <p:nvPr/>
        </p:nvSpPr>
        <p:spPr bwMode="auto">
          <a:xfrm flipV="1">
            <a:off x="3048001" y="3886201"/>
            <a:ext cx="810684"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8" name="Line 42"/>
          <p:cNvSpPr>
            <a:spLocks noChangeShapeType="1"/>
          </p:cNvSpPr>
          <p:nvPr/>
        </p:nvSpPr>
        <p:spPr bwMode="auto">
          <a:xfrm flipH="1">
            <a:off x="3759201" y="3886201"/>
            <a:ext cx="99484"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19" name="Line 43"/>
          <p:cNvSpPr>
            <a:spLocks noChangeShapeType="1"/>
          </p:cNvSpPr>
          <p:nvPr/>
        </p:nvSpPr>
        <p:spPr bwMode="auto">
          <a:xfrm flipV="1">
            <a:off x="4673601" y="3886201"/>
            <a:ext cx="607484"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0" name="Line 44"/>
          <p:cNvSpPr>
            <a:spLocks noChangeShapeType="1"/>
          </p:cNvSpPr>
          <p:nvPr/>
        </p:nvSpPr>
        <p:spPr bwMode="auto">
          <a:xfrm>
            <a:off x="5283201" y="3886201"/>
            <a:ext cx="99484"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1" name="Line 45"/>
          <p:cNvSpPr>
            <a:spLocks noChangeShapeType="1"/>
          </p:cNvSpPr>
          <p:nvPr/>
        </p:nvSpPr>
        <p:spPr bwMode="auto">
          <a:xfrm flipV="1">
            <a:off x="6299201" y="3886201"/>
            <a:ext cx="302684"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2" name="Line 46"/>
          <p:cNvSpPr>
            <a:spLocks noChangeShapeType="1"/>
          </p:cNvSpPr>
          <p:nvPr/>
        </p:nvSpPr>
        <p:spPr bwMode="auto">
          <a:xfrm>
            <a:off x="6604001" y="3886201"/>
            <a:ext cx="404284"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3" name="Line 47"/>
          <p:cNvSpPr>
            <a:spLocks noChangeShapeType="1"/>
          </p:cNvSpPr>
          <p:nvPr/>
        </p:nvSpPr>
        <p:spPr bwMode="auto">
          <a:xfrm flipH="1" flipV="1">
            <a:off x="7721601" y="3886201"/>
            <a:ext cx="99484"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4" name="Line 48"/>
          <p:cNvSpPr>
            <a:spLocks noChangeShapeType="1"/>
          </p:cNvSpPr>
          <p:nvPr/>
        </p:nvSpPr>
        <p:spPr bwMode="auto">
          <a:xfrm>
            <a:off x="7721601" y="3886201"/>
            <a:ext cx="912284"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5" name="Line 49"/>
          <p:cNvSpPr>
            <a:spLocks noChangeShapeType="1"/>
          </p:cNvSpPr>
          <p:nvPr/>
        </p:nvSpPr>
        <p:spPr bwMode="auto">
          <a:xfrm flipH="1" flipV="1">
            <a:off x="9042401" y="3886201"/>
            <a:ext cx="404284" cy="760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6" name="Line 50"/>
          <p:cNvSpPr>
            <a:spLocks noChangeShapeType="1"/>
          </p:cNvSpPr>
          <p:nvPr/>
        </p:nvSpPr>
        <p:spPr bwMode="auto">
          <a:xfrm flipV="1">
            <a:off x="3757084" y="5029201"/>
            <a:ext cx="0"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7" name="Line 51"/>
          <p:cNvSpPr>
            <a:spLocks noChangeShapeType="1"/>
          </p:cNvSpPr>
          <p:nvPr/>
        </p:nvSpPr>
        <p:spPr bwMode="auto">
          <a:xfrm flipV="1">
            <a:off x="4569884" y="5029201"/>
            <a:ext cx="0"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8" name="Line 52"/>
          <p:cNvSpPr>
            <a:spLocks noChangeShapeType="1"/>
          </p:cNvSpPr>
          <p:nvPr/>
        </p:nvSpPr>
        <p:spPr bwMode="auto">
          <a:xfrm flipV="1">
            <a:off x="5484284" y="5029201"/>
            <a:ext cx="0"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29" name="Line 53"/>
          <p:cNvSpPr>
            <a:spLocks noChangeShapeType="1"/>
          </p:cNvSpPr>
          <p:nvPr/>
        </p:nvSpPr>
        <p:spPr bwMode="auto">
          <a:xfrm flipV="1">
            <a:off x="7008284" y="5029201"/>
            <a:ext cx="0" cy="531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30" name="Line 54"/>
          <p:cNvSpPr>
            <a:spLocks noChangeShapeType="1"/>
          </p:cNvSpPr>
          <p:nvPr/>
        </p:nvSpPr>
        <p:spPr bwMode="auto">
          <a:xfrm flipH="1" flipV="1">
            <a:off x="7008284" y="5943601"/>
            <a:ext cx="16933" cy="2778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231" name="Rectangle 55"/>
          <p:cNvSpPr>
            <a:spLocks noChangeArrowheads="1"/>
          </p:cNvSpPr>
          <p:nvPr/>
        </p:nvSpPr>
        <p:spPr bwMode="auto">
          <a:xfrm>
            <a:off x="5806017" y="1116013"/>
            <a:ext cx="27411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S</a:t>
            </a:r>
          </a:p>
        </p:txBody>
      </p:sp>
      <p:sp>
        <p:nvSpPr>
          <p:cNvPr id="50232" name="Rectangle 56"/>
          <p:cNvSpPr>
            <a:spLocks noChangeArrowheads="1"/>
          </p:cNvSpPr>
          <p:nvPr/>
        </p:nvSpPr>
        <p:spPr bwMode="auto">
          <a:xfrm>
            <a:off x="3977218" y="1801813"/>
            <a:ext cx="314189"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A</a:t>
            </a:r>
          </a:p>
        </p:txBody>
      </p:sp>
      <p:sp>
        <p:nvSpPr>
          <p:cNvPr id="50233" name="Rectangle 57"/>
          <p:cNvSpPr>
            <a:spLocks noChangeArrowheads="1"/>
          </p:cNvSpPr>
          <p:nvPr/>
        </p:nvSpPr>
        <p:spPr bwMode="auto">
          <a:xfrm>
            <a:off x="7330018" y="1801813"/>
            <a:ext cx="32220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D</a:t>
            </a:r>
          </a:p>
        </p:txBody>
      </p:sp>
      <p:sp>
        <p:nvSpPr>
          <p:cNvPr id="50234" name="Rectangle 58"/>
          <p:cNvSpPr>
            <a:spLocks noChangeArrowheads="1"/>
          </p:cNvSpPr>
          <p:nvPr/>
        </p:nvSpPr>
        <p:spPr bwMode="auto">
          <a:xfrm>
            <a:off x="2961217" y="2640013"/>
            <a:ext cx="301365"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50235" name="Rectangle 59"/>
          <p:cNvSpPr>
            <a:spLocks noChangeArrowheads="1"/>
          </p:cNvSpPr>
          <p:nvPr/>
        </p:nvSpPr>
        <p:spPr bwMode="auto">
          <a:xfrm>
            <a:off x="4586818" y="2640013"/>
            <a:ext cx="32220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D</a:t>
            </a:r>
          </a:p>
        </p:txBody>
      </p:sp>
      <p:sp>
        <p:nvSpPr>
          <p:cNvPr id="50236" name="Rectangle 60"/>
          <p:cNvSpPr>
            <a:spLocks noChangeArrowheads="1"/>
          </p:cNvSpPr>
          <p:nvPr/>
        </p:nvSpPr>
        <p:spPr bwMode="auto">
          <a:xfrm>
            <a:off x="6212418" y="2640013"/>
            <a:ext cx="314189"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A</a:t>
            </a:r>
          </a:p>
        </p:txBody>
      </p:sp>
      <p:sp>
        <p:nvSpPr>
          <p:cNvPr id="50237" name="Rectangle 61"/>
          <p:cNvSpPr>
            <a:spLocks noChangeArrowheads="1"/>
          </p:cNvSpPr>
          <p:nvPr/>
        </p:nvSpPr>
        <p:spPr bwMode="auto">
          <a:xfrm>
            <a:off x="8447617" y="2640013"/>
            <a:ext cx="2789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50238" name="Rectangle 62"/>
          <p:cNvSpPr>
            <a:spLocks noChangeArrowheads="1"/>
          </p:cNvSpPr>
          <p:nvPr/>
        </p:nvSpPr>
        <p:spPr bwMode="auto">
          <a:xfrm>
            <a:off x="2656418" y="3554413"/>
            <a:ext cx="29174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50239" name="Rectangle 63"/>
          <p:cNvSpPr>
            <a:spLocks noChangeArrowheads="1"/>
          </p:cNvSpPr>
          <p:nvPr/>
        </p:nvSpPr>
        <p:spPr bwMode="auto">
          <a:xfrm>
            <a:off x="3672417" y="3554413"/>
            <a:ext cx="2789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50240" name="Rectangle 64"/>
          <p:cNvSpPr>
            <a:spLocks noChangeArrowheads="1"/>
          </p:cNvSpPr>
          <p:nvPr/>
        </p:nvSpPr>
        <p:spPr bwMode="auto">
          <a:xfrm>
            <a:off x="5094817" y="3554413"/>
            <a:ext cx="2789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50241" name="Rectangle 65"/>
          <p:cNvSpPr>
            <a:spLocks noChangeArrowheads="1"/>
          </p:cNvSpPr>
          <p:nvPr/>
        </p:nvSpPr>
        <p:spPr bwMode="auto">
          <a:xfrm>
            <a:off x="6314017" y="3554413"/>
            <a:ext cx="301365"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50242" name="Rectangle 66"/>
          <p:cNvSpPr>
            <a:spLocks noChangeArrowheads="1"/>
          </p:cNvSpPr>
          <p:nvPr/>
        </p:nvSpPr>
        <p:spPr bwMode="auto">
          <a:xfrm>
            <a:off x="7431617" y="3554413"/>
            <a:ext cx="301365"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50243" name="Rectangle 67"/>
          <p:cNvSpPr>
            <a:spLocks noChangeArrowheads="1"/>
          </p:cNvSpPr>
          <p:nvPr/>
        </p:nvSpPr>
        <p:spPr bwMode="auto">
          <a:xfrm>
            <a:off x="8752418" y="3554413"/>
            <a:ext cx="26930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50244" name="Rectangle 68"/>
          <p:cNvSpPr>
            <a:spLocks noChangeArrowheads="1"/>
          </p:cNvSpPr>
          <p:nvPr/>
        </p:nvSpPr>
        <p:spPr bwMode="auto">
          <a:xfrm>
            <a:off x="2656418" y="4697413"/>
            <a:ext cx="32220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D</a:t>
            </a:r>
          </a:p>
        </p:txBody>
      </p:sp>
      <p:sp>
        <p:nvSpPr>
          <p:cNvPr id="50245" name="Rectangle 69"/>
          <p:cNvSpPr>
            <a:spLocks noChangeArrowheads="1"/>
          </p:cNvSpPr>
          <p:nvPr/>
        </p:nvSpPr>
        <p:spPr bwMode="auto">
          <a:xfrm>
            <a:off x="3469218" y="4697413"/>
            <a:ext cx="26930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50246" name="Rectangle 70"/>
          <p:cNvSpPr>
            <a:spLocks noChangeArrowheads="1"/>
          </p:cNvSpPr>
          <p:nvPr/>
        </p:nvSpPr>
        <p:spPr bwMode="auto">
          <a:xfrm>
            <a:off x="4383617" y="4697413"/>
            <a:ext cx="301365"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B</a:t>
            </a:r>
          </a:p>
        </p:txBody>
      </p:sp>
      <p:sp>
        <p:nvSpPr>
          <p:cNvPr id="50247" name="Rectangle 71"/>
          <p:cNvSpPr>
            <a:spLocks noChangeArrowheads="1"/>
          </p:cNvSpPr>
          <p:nvPr/>
        </p:nvSpPr>
        <p:spPr bwMode="auto">
          <a:xfrm>
            <a:off x="5196418" y="4697413"/>
            <a:ext cx="26930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50248" name="Rectangle 72"/>
          <p:cNvSpPr>
            <a:spLocks noChangeArrowheads="1"/>
          </p:cNvSpPr>
          <p:nvPr/>
        </p:nvSpPr>
        <p:spPr bwMode="auto">
          <a:xfrm>
            <a:off x="6009218" y="4697413"/>
            <a:ext cx="29174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50249" name="Rectangle 73"/>
          <p:cNvSpPr>
            <a:spLocks noChangeArrowheads="1"/>
          </p:cNvSpPr>
          <p:nvPr/>
        </p:nvSpPr>
        <p:spPr bwMode="auto">
          <a:xfrm>
            <a:off x="6822017" y="4697413"/>
            <a:ext cx="2789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E</a:t>
            </a:r>
          </a:p>
        </p:txBody>
      </p:sp>
      <p:sp>
        <p:nvSpPr>
          <p:cNvPr id="50250" name="Rectangle 74"/>
          <p:cNvSpPr>
            <a:spLocks noChangeArrowheads="1"/>
          </p:cNvSpPr>
          <p:nvPr/>
        </p:nvSpPr>
        <p:spPr bwMode="auto">
          <a:xfrm>
            <a:off x="7634817" y="4697413"/>
            <a:ext cx="314189"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A</a:t>
            </a:r>
          </a:p>
        </p:txBody>
      </p:sp>
      <p:sp>
        <p:nvSpPr>
          <p:cNvPr id="50251" name="Rectangle 75"/>
          <p:cNvSpPr>
            <a:spLocks noChangeArrowheads="1"/>
          </p:cNvSpPr>
          <p:nvPr/>
        </p:nvSpPr>
        <p:spPr bwMode="auto">
          <a:xfrm>
            <a:off x="8447618" y="4697413"/>
            <a:ext cx="29174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50252" name="Rectangle 76"/>
          <p:cNvSpPr>
            <a:spLocks noChangeArrowheads="1"/>
          </p:cNvSpPr>
          <p:nvPr/>
        </p:nvSpPr>
        <p:spPr bwMode="auto">
          <a:xfrm>
            <a:off x="9260418" y="4697413"/>
            <a:ext cx="32380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50253" name="Rectangle 77"/>
          <p:cNvSpPr>
            <a:spLocks noChangeArrowheads="1"/>
          </p:cNvSpPr>
          <p:nvPr/>
        </p:nvSpPr>
        <p:spPr bwMode="auto">
          <a:xfrm>
            <a:off x="3469218" y="5611813"/>
            <a:ext cx="32380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50254" name="Rectangle 78"/>
          <p:cNvSpPr>
            <a:spLocks noChangeArrowheads="1"/>
          </p:cNvSpPr>
          <p:nvPr/>
        </p:nvSpPr>
        <p:spPr bwMode="auto">
          <a:xfrm>
            <a:off x="4383618" y="5611813"/>
            <a:ext cx="29174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C</a:t>
            </a:r>
          </a:p>
        </p:txBody>
      </p:sp>
      <p:sp>
        <p:nvSpPr>
          <p:cNvPr id="50255" name="Rectangle 79"/>
          <p:cNvSpPr>
            <a:spLocks noChangeArrowheads="1"/>
          </p:cNvSpPr>
          <p:nvPr/>
        </p:nvSpPr>
        <p:spPr bwMode="auto">
          <a:xfrm>
            <a:off x="5196418" y="5611813"/>
            <a:ext cx="32380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50256" name="Rectangle 80"/>
          <p:cNvSpPr>
            <a:spLocks noChangeArrowheads="1"/>
          </p:cNvSpPr>
          <p:nvPr/>
        </p:nvSpPr>
        <p:spPr bwMode="auto">
          <a:xfrm>
            <a:off x="6822018" y="5611813"/>
            <a:ext cx="269304"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F</a:t>
            </a:r>
          </a:p>
        </p:txBody>
      </p:sp>
      <p:sp>
        <p:nvSpPr>
          <p:cNvPr id="50257" name="Rectangle 81"/>
          <p:cNvSpPr>
            <a:spLocks noChangeArrowheads="1"/>
          </p:cNvSpPr>
          <p:nvPr/>
        </p:nvSpPr>
        <p:spPr bwMode="auto">
          <a:xfrm>
            <a:off x="2656418" y="5078413"/>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14</a:t>
            </a:r>
          </a:p>
        </p:txBody>
      </p:sp>
      <p:sp>
        <p:nvSpPr>
          <p:cNvPr id="50258" name="Rectangle 82"/>
          <p:cNvSpPr>
            <a:spLocks noChangeArrowheads="1"/>
          </p:cNvSpPr>
          <p:nvPr/>
        </p:nvSpPr>
        <p:spPr bwMode="auto">
          <a:xfrm>
            <a:off x="3367618" y="5992813"/>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19</a:t>
            </a:r>
          </a:p>
        </p:txBody>
      </p:sp>
      <p:sp>
        <p:nvSpPr>
          <p:cNvPr id="50259" name="Rectangle 83"/>
          <p:cNvSpPr>
            <a:spLocks noChangeArrowheads="1"/>
          </p:cNvSpPr>
          <p:nvPr/>
        </p:nvSpPr>
        <p:spPr bwMode="auto">
          <a:xfrm>
            <a:off x="4383618" y="5992813"/>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19</a:t>
            </a:r>
          </a:p>
        </p:txBody>
      </p:sp>
      <p:sp>
        <p:nvSpPr>
          <p:cNvPr id="50260" name="Rectangle 84"/>
          <p:cNvSpPr>
            <a:spLocks noChangeArrowheads="1"/>
          </p:cNvSpPr>
          <p:nvPr/>
        </p:nvSpPr>
        <p:spPr bwMode="auto">
          <a:xfrm>
            <a:off x="5196418" y="5992813"/>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17</a:t>
            </a:r>
          </a:p>
        </p:txBody>
      </p:sp>
      <p:sp>
        <p:nvSpPr>
          <p:cNvPr id="50261" name="Rectangle 85"/>
          <p:cNvSpPr>
            <a:spLocks noChangeArrowheads="1"/>
          </p:cNvSpPr>
          <p:nvPr/>
        </p:nvSpPr>
        <p:spPr bwMode="auto">
          <a:xfrm>
            <a:off x="5907618" y="5078413"/>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17</a:t>
            </a:r>
          </a:p>
        </p:txBody>
      </p:sp>
      <p:sp>
        <p:nvSpPr>
          <p:cNvPr id="50262" name="Rectangle 86"/>
          <p:cNvSpPr>
            <a:spLocks noChangeArrowheads="1"/>
          </p:cNvSpPr>
          <p:nvPr/>
        </p:nvSpPr>
        <p:spPr bwMode="auto">
          <a:xfrm>
            <a:off x="7634818" y="5078413"/>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15</a:t>
            </a:r>
          </a:p>
        </p:txBody>
      </p:sp>
      <p:sp>
        <p:nvSpPr>
          <p:cNvPr id="50263" name="Rectangle 87"/>
          <p:cNvSpPr>
            <a:spLocks noChangeArrowheads="1"/>
          </p:cNvSpPr>
          <p:nvPr/>
        </p:nvSpPr>
        <p:spPr bwMode="auto">
          <a:xfrm>
            <a:off x="8447618" y="5078413"/>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15</a:t>
            </a:r>
          </a:p>
        </p:txBody>
      </p:sp>
      <p:sp>
        <p:nvSpPr>
          <p:cNvPr id="50264" name="Rectangle 88"/>
          <p:cNvSpPr>
            <a:spLocks noChangeArrowheads="1"/>
          </p:cNvSpPr>
          <p:nvPr/>
        </p:nvSpPr>
        <p:spPr bwMode="auto">
          <a:xfrm>
            <a:off x="9260418" y="5078413"/>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13</a:t>
            </a:r>
          </a:p>
        </p:txBody>
      </p:sp>
      <p:sp>
        <p:nvSpPr>
          <p:cNvPr id="50265" name="Oval 89"/>
          <p:cNvSpPr>
            <a:spLocks noChangeArrowheads="1"/>
          </p:cNvSpPr>
          <p:nvPr/>
        </p:nvSpPr>
        <p:spPr bwMode="auto">
          <a:xfrm>
            <a:off x="6813551" y="6100763"/>
            <a:ext cx="491067" cy="368300"/>
          </a:xfrm>
          <a:prstGeom prst="ellipse">
            <a:avLst/>
          </a:prstGeom>
          <a:noFill/>
          <a:ln w="12700">
            <a:solidFill>
              <a:schemeClr val="tx1"/>
            </a:solidFill>
            <a:round/>
            <a:headEnd/>
            <a:tailEnd/>
          </a:ln>
        </p:spPr>
        <p:txBody>
          <a:bodyPr wrap="none" anchor="ctr"/>
          <a:lstStyle/>
          <a:p>
            <a:endParaRPr lang="en-US"/>
          </a:p>
        </p:txBody>
      </p:sp>
      <p:sp>
        <p:nvSpPr>
          <p:cNvPr id="50266" name="Rectangle 90"/>
          <p:cNvSpPr>
            <a:spLocks noChangeArrowheads="1"/>
          </p:cNvSpPr>
          <p:nvPr/>
        </p:nvSpPr>
        <p:spPr bwMode="auto">
          <a:xfrm>
            <a:off x="6822018" y="6145213"/>
            <a:ext cx="323807"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s-MX" altLang="he-IL" sz="2400" b="1">
                <a:cs typeface="Times New Roman (Hebrew)" pitchFamily="26" charset="-79"/>
              </a:rPr>
              <a:t>G</a:t>
            </a:r>
          </a:p>
        </p:txBody>
      </p:sp>
      <p:sp>
        <p:nvSpPr>
          <p:cNvPr id="50267" name="Rectangle 91"/>
          <p:cNvSpPr>
            <a:spLocks noChangeArrowheads="1"/>
          </p:cNvSpPr>
          <p:nvPr/>
        </p:nvSpPr>
        <p:spPr bwMode="auto">
          <a:xfrm>
            <a:off x="7330018" y="6145213"/>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25</a:t>
            </a:r>
          </a:p>
        </p:txBody>
      </p:sp>
      <p:sp>
        <p:nvSpPr>
          <p:cNvPr id="50268" name="Rectangle 92"/>
          <p:cNvSpPr>
            <a:spLocks noChangeArrowheads="1"/>
          </p:cNvSpPr>
          <p:nvPr/>
        </p:nvSpPr>
        <p:spPr bwMode="auto">
          <a:xfrm>
            <a:off x="2554818" y="3935413"/>
            <a:ext cx="439223" cy="365228"/>
          </a:xfrm>
          <a:prstGeom prst="rect">
            <a:avLst/>
          </a:prstGeom>
          <a:noFill/>
          <a:ln w="9525">
            <a:noFill/>
            <a:miter lim="800000"/>
            <a:headEnd/>
            <a:tailEnd/>
          </a:ln>
        </p:spPr>
        <p:txBody>
          <a:bodyPr wrap="none" lIns="63500" tIns="25400" rIns="63500" bIns="25400">
            <a:spAutoFit/>
          </a:bodyPr>
          <a:lstStyle/>
          <a:p>
            <a:pPr eaLnBrk="0" hangingPunct="0">
              <a:lnSpc>
                <a:spcPct val="85000"/>
              </a:lnSpc>
            </a:pPr>
            <a:r>
              <a:rPr lang="en-US" altLang="es-MX" sz="2400" b="1">
                <a:cs typeface="Times New Roman (Hebrew)" pitchFamily="26" charset="-79"/>
              </a:rPr>
              <a:t>11</a:t>
            </a:r>
          </a:p>
        </p:txBody>
      </p:sp>
      <p:sp>
        <p:nvSpPr>
          <p:cNvPr id="50269" name="Line 93"/>
          <p:cNvSpPr>
            <a:spLocks noChangeShapeType="1"/>
          </p:cNvSpPr>
          <p:nvPr/>
        </p:nvSpPr>
        <p:spPr bwMode="auto">
          <a:xfrm flipH="1">
            <a:off x="4267201" y="1219201"/>
            <a:ext cx="1115484" cy="3794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0" name="Line 94"/>
          <p:cNvSpPr>
            <a:spLocks noChangeShapeType="1"/>
          </p:cNvSpPr>
          <p:nvPr/>
        </p:nvSpPr>
        <p:spPr bwMode="auto">
          <a:xfrm flipH="1">
            <a:off x="2946401" y="1981201"/>
            <a:ext cx="709084" cy="6080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1" name="Line 95"/>
          <p:cNvSpPr>
            <a:spLocks noChangeShapeType="1"/>
          </p:cNvSpPr>
          <p:nvPr/>
        </p:nvSpPr>
        <p:spPr bwMode="auto">
          <a:xfrm flipH="1">
            <a:off x="2540001" y="2743201"/>
            <a:ext cx="201084" cy="8366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2" name="Line 96"/>
          <p:cNvSpPr>
            <a:spLocks noChangeShapeType="1"/>
          </p:cNvSpPr>
          <p:nvPr/>
        </p:nvSpPr>
        <p:spPr bwMode="auto">
          <a:xfrm flipV="1">
            <a:off x="3147484" y="3200401"/>
            <a:ext cx="0" cy="7604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3" name="Line 97"/>
          <p:cNvSpPr>
            <a:spLocks noChangeShapeType="1"/>
          </p:cNvSpPr>
          <p:nvPr/>
        </p:nvSpPr>
        <p:spPr bwMode="auto">
          <a:xfrm>
            <a:off x="3352801" y="3124201"/>
            <a:ext cx="201084" cy="7604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4" name="Line 98"/>
          <p:cNvSpPr>
            <a:spLocks noChangeShapeType="1"/>
          </p:cNvSpPr>
          <p:nvPr/>
        </p:nvSpPr>
        <p:spPr bwMode="auto">
          <a:xfrm flipH="1">
            <a:off x="2743201" y="4038601"/>
            <a:ext cx="709084" cy="5318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5" name="Line 99"/>
          <p:cNvSpPr>
            <a:spLocks noChangeShapeType="1"/>
          </p:cNvSpPr>
          <p:nvPr/>
        </p:nvSpPr>
        <p:spPr bwMode="auto">
          <a:xfrm flipV="1">
            <a:off x="3048001" y="4267201"/>
            <a:ext cx="607484" cy="5318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6" name="Line 100"/>
          <p:cNvSpPr>
            <a:spLocks noChangeShapeType="1"/>
          </p:cNvSpPr>
          <p:nvPr/>
        </p:nvSpPr>
        <p:spPr bwMode="auto">
          <a:xfrm>
            <a:off x="3960284" y="3962401"/>
            <a:ext cx="0" cy="9128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
        <p:nvSpPr>
          <p:cNvPr id="50277" name="Line 101"/>
          <p:cNvSpPr>
            <a:spLocks noChangeShapeType="1"/>
          </p:cNvSpPr>
          <p:nvPr/>
        </p:nvSpPr>
        <p:spPr bwMode="auto">
          <a:xfrm>
            <a:off x="3960284" y="5029201"/>
            <a:ext cx="0" cy="836613"/>
          </a:xfrm>
          <a:prstGeom prst="line">
            <a:avLst/>
          </a:prstGeom>
          <a:noFill/>
          <a:ln w="50800">
            <a:solidFill>
              <a:schemeClr val="accent1"/>
            </a:solidFill>
            <a:prstDash val="sysDot"/>
            <a:round/>
            <a:headEnd type="none" w="sm" len="sm"/>
            <a:tailEnd type="stealth" w="med" len="lg"/>
          </a:ln>
        </p:spPr>
        <p:txBody>
          <a:bodyPr wrap="none" anchor="ctr"/>
          <a:lstStyle/>
          <a:p>
            <a:endParaRPr lang="en-US"/>
          </a:p>
        </p:txBody>
      </p:sp>
    </p:spTree>
    <p:extLst>
      <p:ext uri="{BB962C8B-B14F-4D97-AF65-F5344CB8AC3E}">
        <p14:creationId xmlns:p14="http://schemas.microsoft.com/office/powerpoint/2010/main" val="3268995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7" name="Picture 3"/>
          <p:cNvPicPr>
            <a:picLocks noChangeAspect="1" noChangeArrowheads="1"/>
          </p:cNvPicPr>
          <p:nvPr/>
        </p:nvPicPr>
        <p:blipFill>
          <a:blip r:embed="rId3"/>
          <a:srcRect/>
          <a:stretch>
            <a:fillRect/>
          </a:stretch>
        </p:blipFill>
        <p:spPr bwMode="auto">
          <a:xfrm>
            <a:off x="1238251" y="1247776"/>
            <a:ext cx="9226549" cy="5305425"/>
          </a:xfrm>
          <a:prstGeom prst="rect">
            <a:avLst/>
          </a:prstGeom>
          <a:noFill/>
        </p:spPr>
      </p:pic>
      <p:sp>
        <p:nvSpPr>
          <p:cNvPr id="313348" name="Rectangle 4"/>
          <p:cNvSpPr>
            <a:spLocks noGrp="1" noChangeArrowheads="1"/>
          </p:cNvSpPr>
          <p:nvPr>
            <p:ph type="title"/>
          </p:nvPr>
        </p:nvSpPr>
        <p:spPr/>
        <p:txBody>
          <a:bodyPr/>
          <a:lstStyle/>
          <a:p>
            <a:r>
              <a:rPr lang="en-US" dirty="0" err="1" smtClean="0"/>
              <a:t>Studi</a:t>
            </a:r>
            <a:r>
              <a:rPr lang="en-US" dirty="0" smtClean="0"/>
              <a:t> </a:t>
            </a:r>
            <a:r>
              <a:rPr lang="en-US" dirty="0" err="1" smtClean="0"/>
              <a:t>Kasus</a:t>
            </a:r>
            <a:endParaRPr lang="en-US" dirty="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86988655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9" name="Picture 3"/>
          <p:cNvPicPr>
            <a:picLocks noChangeAspect="1" noChangeArrowheads="1"/>
          </p:cNvPicPr>
          <p:nvPr/>
        </p:nvPicPr>
        <p:blipFill>
          <a:blip r:embed="rId3"/>
          <a:srcRect/>
          <a:stretch>
            <a:fillRect/>
          </a:stretch>
        </p:blipFill>
        <p:spPr bwMode="auto">
          <a:xfrm>
            <a:off x="372534" y="1725614"/>
            <a:ext cx="11368617" cy="3405187"/>
          </a:xfrm>
          <a:prstGeom prst="rect">
            <a:avLst/>
          </a:prstGeom>
          <a:noFill/>
        </p:spPr>
      </p:pic>
      <p:sp>
        <p:nvSpPr>
          <p:cNvPr id="331780" name="Rectangle 4"/>
          <p:cNvSpPr>
            <a:spLocks noGrp="1" noChangeArrowheads="1"/>
          </p:cNvSpPr>
          <p:nvPr>
            <p:ph type="title"/>
          </p:nvPr>
        </p:nvSpPr>
        <p:spPr/>
        <p:txBody>
          <a:bodyPr>
            <a:normAutofit/>
          </a:bodyPr>
          <a:lstStyle/>
          <a:p>
            <a:r>
              <a:rPr lang="en-US"/>
              <a:t>Trace of DFS on the graph of Fig. 3.13</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04723581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3" name="Picture 3"/>
          <p:cNvPicPr>
            <a:picLocks noChangeAspect="1" noChangeArrowheads="1"/>
          </p:cNvPicPr>
          <p:nvPr/>
        </p:nvPicPr>
        <p:blipFill>
          <a:blip r:embed="rId3"/>
          <a:srcRect/>
          <a:stretch>
            <a:fillRect/>
          </a:stretch>
        </p:blipFill>
        <p:spPr bwMode="auto">
          <a:xfrm>
            <a:off x="2529418" y="1293814"/>
            <a:ext cx="7133167" cy="5487987"/>
          </a:xfrm>
          <a:prstGeom prst="rect">
            <a:avLst/>
          </a:prstGeom>
          <a:noFill/>
        </p:spPr>
      </p:pic>
      <p:sp>
        <p:nvSpPr>
          <p:cNvPr id="327684" name="Rectangle 4"/>
          <p:cNvSpPr>
            <a:spLocks noGrp="1" noChangeArrowheads="1"/>
          </p:cNvSpPr>
          <p:nvPr>
            <p:ph type="title"/>
          </p:nvPr>
        </p:nvSpPr>
        <p:spPr/>
        <p:txBody>
          <a:bodyPr>
            <a:normAutofit/>
          </a:bodyPr>
          <a:lstStyle/>
          <a:p>
            <a:r>
              <a:rPr lang="en-US" dirty="0" err="1" smtClean="0"/>
              <a:t>Iterasi</a:t>
            </a:r>
            <a:r>
              <a:rPr lang="en-US" dirty="0" smtClean="0"/>
              <a:t> 6 </a:t>
            </a:r>
            <a:r>
              <a:rPr lang="en-US" dirty="0" err="1" smtClean="0"/>
              <a:t>pada</a:t>
            </a:r>
            <a:r>
              <a:rPr lang="en-US" dirty="0" smtClean="0"/>
              <a:t> DFS</a:t>
            </a:r>
            <a:endParaRPr lang="en-US" dirty="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9836557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1" name="Picture 3"/>
          <p:cNvPicPr>
            <a:picLocks noChangeAspect="1" noChangeArrowheads="1"/>
          </p:cNvPicPr>
          <p:nvPr/>
        </p:nvPicPr>
        <p:blipFill>
          <a:blip r:embed="rId3"/>
          <a:srcRect/>
          <a:stretch>
            <a:fillRect/>
          </a:stretch>
        </p:blipFill>
        <p:spPr bwMode="auto">
          <a:xfrm>
            <a:off x="1325034" y="1223964"/>
            <a:ext cx="9541933" cy="5481637"/>
          </a:xfrm>
          <a:prstGeom prst="rect">
            <a:avLst/>
          </a:prstGeom>
          <a:noFill/>
        </p:spPr>
      </p:pic>
      <p:sp>
        <p:nvSpPr>
          <p:cNvPr id="329732" name="Rectangle 4"/>
          <p:cNvSpPr>
            <a:spLocks noGrp="1" noChangeArrowheads="1"/>
          </p:cNvSpPr>
          <p:nvPr>
            <p:ph type="title"/>
          </p:nvPr>
        </p:nvSpPr>
        <p:spPr/>
        <p:txBody>
          <a:bodyPr>
            <a:normAutofit fontScale="90000"/>
          </a:bodyPr>
          <a:lstStyle/>
          <a:p>
            <a:r>
              <a:rPr lang="en-US" dirty="0"/>
              <a:t>BFS, label = </a:t>
            </a:r>
            <a:r>
              <a:rPr lang="en-US" dirty="0" err="1" smtClean="0"/>
              <a:t>urutan</a:t>
            </a:r>
            <a:r>
              <a:rPr lang="en-US" dirty="0" smtClean="0"/>
              <a:t> state yang </a:t>
            </a:r>
            <a:r>
              <a:rPr lang="en-US" dirty="0" err="1" smtClean="0"/>
              <a:t>dihapus</a:t>
            </a:r>
            <a:r>
              <a:rPr lang="en-US" dirty="0" smtClean="0"/>
              <a:t> </a:t>
            </a:r>
            <a:r>
              <a:rPr lang="en-US" dirty="0" err="1" smtClean="0"/>
              <a:t>dari</a:t>
            </a:r>
            <a:r>
              <a:rPr lang="en-US" dirty="0" smtClean="0"/>
              <a:t> OPEN</a:t>
            </a:r>
            <a:endParaRPr lang="en-US" b="0" dirty="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74313978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5" name="Picture 3"/>
          <p:cNvPicPr>
            <a:picLocks noChangeAspect="1" noChangeArrowheads="1"/>
          </p:cNvPicPr>
          <p:nvPr/>
        </p:nvPicPr>
        <p:blipFill>
          <a:blip r:embed="rId3"/>
          <a:srcRect/>
          <a:stretch>
            <a:fillRect/>
          </a:stretch>
        </p:blipFill>
        <p:spPr bwMode="auto">
          <a:xfrm>
            <a:off x="1682751" y="1263650"/>
            <a:ext cx="8824383" cy="5594350"/>
          </a:xfrm>
          <a:prstGeom prst="rect">
            <a:avLst/>
          </a:prstGeom>
          <a:noFill/>
        </p:spPr>
      </p:pic>
      <p:sp>
        <p:nvSpPr>
          <p:cNvPr id="325636" name="Rectangle 4"/>
          <p:cNvSpPr>
            <a:spLocks noGrp="1" noChangeArrowheads="1"/>
          </p:cNvSpPr>
          <p:nvPr>
            <p:ph type="title"/>
          </p:nvPr>
        </p:nvSpPr>
        <p:spPr/>
        <p:txBody>
          <a:bodyPr>
            <a:normAutofit fontScale="90000"/>
          </a:bodyPr>
          <a:lstStyle/>
          <a:p>
            <a:r>
              <a:rPr lang="en-US" dirty="0"/>
              <a:t>DFS </a:t>
            </a:r>
            <a:r>
              <a:rPr lang="en-US" dirty="0" err="1" smtClean="0"/>
              <a:t>dengan</a:t>
            </a:r>
            <a:r>
              <a:rPr lang="en-US" dirty="0" smtClean="0"/>
              <a:t> </a:t>
            </a:r>
            <a:r>
              <a:rPr lang="en-US" dirty="0" err="1" smtClean="0"/>
              <a:t>batas</a:t>
            </a:r>
            <a:r>
              <a:rPr lang="en-US" dirty="0" smtClean="0"/>
              <a:t> </a:t>
            </a:r>
            <a:r>
              <a:rPr lang="en-US" dirty="0" err="1" smtClean="0"/>
              <a:t>kedalaman</a:t>
            </a:r>
            <a:r>
              <a:rPr lang="en-US" dirty="0" smtClean="0"/>
              <a:t> 5, label </a:t>
            </a:r>
            <a:r>
              <a:rPr lang="en-US" dirty="0"/>
              <a:t>= </a:t>
            </a:r>
            <a:r>
              <a:rPr lang="en-US" dirty="0" err="1" smtClean="0"/>
              <a:t>urutan</a:t>
            </a:r>
            <a:r>
              <a:rPr lang="en-US" dirty="0" smtClean="0"/>
              <a:t> state </a:t>
            </a:r>
            <a:r>
              <a:rPr lang="en-US" dirty="0" err="1" smtClean="0"/>
              <a:t>dihapus</a:t>
            </a:r>
            <a:r>
              <a:rPr lang="en-US" dirty="0" smtClean="0"/>
              <a:t> </a:t>
            </a:r>
            <a:r>
              <a:rPr lang="en-US" dirty="0" err="1" smtClean="0"/>
              <a:t>dari</a:t>
            </a:r>
            <a:r>
              <a:rPr lang="en-US" dirty="0" smtClean="0"/>
              <a:t> </a:t>
            </a:r>
            <a:r>
              <a:rPr lang="en-US" dirty="0"/>
              <a:t>OPEN</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21545693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698500" y="431800"/>
            <a:ext cx="10515600" cy="1182688"/>
          </a:xfrm>
        </p:spPr>
        <p:txBody>
          <a:bodyPr/>
          <a:lstStyle/>
          <a:p>
            <a:r>
              <a:rPr lang="en-US" dirty="0" err="1" smtClean="0"/>
              <a:t>Pencarian</a:t>
            </a:r>
            <a:r>
              <a:rPr lang="en-US" dirty="0" smtClean="0"/>
              <a:t> Blind/</a:t>
            </a:r>
            <a:r>
              <a:rPr lang="en-US" dirty="0" err="1" smtClean="0"/>
              <a:t>Sederhana</a:t>
            </a:r>
            <a:endParaRPr lang="en-US" dirty="0"/>
          </a:p>
        </p:txBody>
      </p:sp>
      <p:sp>
        <p:nvSpPr>
          <p:cNvPr id="380931" name="Rectangle 3"/>
          <p:cNvSpPr>
            <a:spLocks noGrp="1" noChangeArrowheads="1"/>
          </p:cNvSpPr>
          <p:nvPr>
            <p:ph type="body" idx="1"/>
          </p:nvPr>
        </p:nvSpPr>
        <p:spPr>
          <a:xfrm>
            <a:off x="609600" y="1447800"/>
            <a:ext cx="10972800" cy="4678363"/>
          </a:xfrm>
        </p:spPr>
        <p:txBody>
          <a:bodyPr>
            <a:normAutofit/>
          </a:bodyPr>
          <a:lstStyle/>
          <a:p>
            <a:r>
              <a:rPr lang="en-US" dirty="0"/>
              <a:t>BFS </a:t>
            </a:r>
            <a:r>
              <a:rPr lang="en-US" dirty="0" err="1"/>
              <a:t>dan</a:t>
            </a:r>
            <a:r>
              <a:rPr lang="en-US" dirty="0"/>
              <a:t> DFS </a:t>
            </a:r>
            <a:r>
              <a:rPr lang="en-US" dirty="0" err="1" smtClean="0"/>
              <a:t>disebut</a:t>
            </a:r>
            <a:r>
              <a:rPr lang="en-US" dirty="0"/>
              <a:t> “Blind </a:t>
            </a:r>
            <a:r>
              <a:rPr lang="en-US" dirty="0" smtClean="0"/>
              <a:t>search” </a:t>
            </a:r>
            <a:r>
              <a:rPr lang="en-US" dirty="0" err="1" smtClean="0"/>
              <a:t>dalam</a:t>
            </a:r>
            <a:r>
              <a:rPr lang="en-US" dirty="0" smtClean="0"/>
              <a:t> </a:t>
            </a:r>
            <a:r>
              <a:rPr lang="en-US" dirty="0" err="1"/>
              <a:t>arti</a:t>
            </a:r>
            <a:r>
              <a:rPr lang="en-US" dirty="0"/>
              <a:t> </a:t>
            </a:r>
            <a:r>
              <a:rPr lang="en-US" dirty="0" err="1"/>
              <a:t>bahwa</a:t>
            </a:r>
            <a:r>
              <a:rPr lang="en-US" dirty="0"/>
              <a:t> </a:t>
            </a:r>
            <a:r>
              <a:rPr lang="en-US" dirty="0" err="1" smtClean="0"/>
              <a:t>metode</a:t>
            </a:r>
            <a:r>
              <a:rPr lang="en-US" dirty="0" smtClean="0"/>
              <a:t> </a:t>
            </a:r>
            <a:r>
              <a:rPr lang="en-US" dirty="0" err="1" smtClean="0"/>
              <a:t>ini</a:t>
            </a:r>
            <a:r>
              <a:rPr lang="en-US" dirty="0" smtClean="0"/>
              <a:t> </a:t>
            </a:r>
            <a:r>
              <a:rPr lang="en-US" dirty="0" err="1"/>
              <a:t>tidak</a:t>
            </a:r>
            <a:r>
              <a:rPr lang="en-US" dirty="0"/>
              <a:t> </a:t>
            </a:r>
            <a:r>
              <a:rPr lang="en-US" dirty="0" err="1"/>
              <a:t>memiliki</a:t>
            </a:r>
            <a:r>
              <a:rPr lang="en-US" dirty="0"/>
              <a:t> </a:t>
            </a:r>
            <a:r>
              <a:rPr lang="en-US" dirty="0" err="1"/>
              <a:t>pengetahuan</a:t>
            </a:r>
            <a:r>
              <a:rPr lang="en-US" dirty="0"/>
              <a:t> </a:t>
            </a:r>
            <a:r>
              <a:rPr lang="en-US" dirty="0" err="1"/>
              <a:t>tentang</a:t>
            </a:r>
            <a:r>
              <a:rPr lang="en-US" dirty="0"/>
              <a:t> </a:t>
            </a:r>
            <a:r>
              <a:rPr lang="en-US" dirty="0" err="1"/>
              <a:t>masalah</a:t>
            </a:r>
            <a:r>
              <a:rPr lang="en-US" dirty="0"/>
              <a:t> </a:t>
            </a:r>
            <a:r>
              <a:rPr lang="en-US" dirty="0" err="1"/>
              <a:t>sama</a:t>
            </a:r>
            <a:r>
              <a:rPr lang="en-US" dirty="0"/>
              <a:t> </a:t>
            </a:r>
            <a:r>
              <a:rPr lang="en-US" dirty="0" err="1"/>
              <a:t>sekali</a:t>
            </a:r>
            <a:r>
              <a:rPr lang="en-US" dirty="0"/>
              <a:t> </a:t>
            </a:r>
            <a:r>
              <a:rPr lang="en-US" dirty="0" err="1" smtClean="0"/>
              <a:t>selain</a:t>
            </a:r>
            <a:r>
              <a:rPr lang="en-US" dirty="0" smtClean="0"/>
              <a:t> </a:t>
            </a:r>
            <a:r>
              <a:rPr lang="en-US" dirty="0" err="1" smtClean="0"/>
              <a:t>ruang</a:t>
            </a:r>
            <a:r>
              <a:rPr lang="en-US" dirty="0" smtClean="0"/>
              <a:t> </a:t>
            </a:r>
            <a:r>
              <a:rPr lang="en-US" dirty="0" err="1" smtClean="0"/>
              <a:t>permasalahan</a:t>
            </a:r>
            <a:r>
              <a:rPr lang="en-US" dirty="0" smtClean="0"/>
              <a:t> </a:t>
            </a:r>
            <a:endParaRPr lang="en-US" dirty="0"/>
          </a:p>
          <a:p>
            <a:r>
              <a:rPr lang="en-US" dirty="0" err="1" smtClean="0"/>
              <a:t>Metode</a:t>
            </a:r>
            <a:r>
              <a:rPr lang="en-US" dirty="0" smtClean="0"/>
              <a:t> BFS </a:t>
            </a:r>
            <a:r>
              <a:rPr lang="en-US" dirty="0" err="1" smtClean="0"/>
              <a:t>dan</a:t>
            </a:r>
            <a:r>
              <a:rPr lang="en-US" dirty="0" smtClean="0"/>
              <a:t> DFS </a:t>
            </a:r>
            <a:r>
              <a:rPr lang="en-US" dirty="0" err="1" smtClean="0"/>
              <a:t>disebut</a:t>
            </a:r>
            <a:r>
              <a:rPr lang="en-US" dirty="0" smtClean="0"/>
              <a:t> </a:t>
            </a:r>
            <a:r>
              <a:rPr lang="en-US" dirty="0" err="1" smtClean="0"/>
              <a:t>juga</a:t>
            </a:r>
            <a:r>
              <a:rPr lang="en-US" dirty="0" smtClean="0"/>
              <a:t> </a:t>
            </a:r>
            <a:r>
              <a:rPr lang="en-US" dirty="0"/>
              <a:t>brute-force search, uninformed search, </a:t>
            </a:r>
            <a:r>
              <a:rPr lang="en-US" dirty="0" err="1" smtClean="0"/>
              <a:t>atau</a:t>
            </a:r>
            <a:r>
              <a:rPr lang="en-US" dirty="0" smtClean="0"/>
              <a:t> </a:t>
            </a:r>
            <a:r>
              <a:rPr lang="en-US" dirty="0"/>
              <a:t>weak </a:t>
            </a:r>
            <a:r>
              <a:rPr lang="en-US" dirty="0" smtClean="0"/>
              <a:t>method</a:t>
            </a:r>
            <a:endParaRPr lang="en-US" dirty="0"/>
          </a:p>
          <a:p>
            <a:r>
              <a:rPr lang="en-US" dirty="0" err="1" smtClean="0"/>
              <a:t>Dengan</a:t>
            </a:r>
            <a:r>
              <a:rPr lang="en-US" dirty="0" smtClean="0"/>
              <a:t> </a:t>
            </a:r>
            <a:r>
              <a:rPr lang="en-US" dirty="0" err="1" smtClean="0"/>
              <a:t>metode</a:t>
            </a:r>
            <a:r>
              <a:rPr lang="en-US" dirty="0" smtClean="0"/>
              <a:t> </a:t>
            </a:r>
            <a:r>
              <a:rPr lang="en-US" dirty="0" err="1" smtClean="0"/>
              <a:t>ini</a:t>
            </a:r>
            <a:r>
              <a:rPr lang="en-US" dirty="0" smtClean="0"/>
              <a:t> </a:t>
            </a:r>
            <a:r>
              <a:rPr lang="en-US" dirty="0" err="1" smtClean="0"/>
              <a:t>tidak</a:t>
            </a:r>
            <a:r>
              <a:rPr lang="en-US" dirty="0" smtClean="0"/>
              <a:t> </a:t>
            </a:r>
            <a:r>
              <a:rPr lang="en-US" dirty="0" err="1" smtClean="0"/>
              <a:t>dapat</a:t>
            </a:r>
            <a:r>
              <a:rPr lang="en-US" dirty="0" smtClean="0"/>
              <a:t> </a:t>
            </a:r>
            <a:r>
              <a:rPr lang="en-US" dirty="0" err="1" smtClean="0"/>
              <a:t>berharap</a:t>
            </a:r>
            <a:r>
              <a:rPr lang="en-US" dirty="0" smtClean="0"/>
              <a:t> </a:t>
            </a:r>
            <a:r>
              <a:rPr lang="en-US" dirty="0" err="1" smtClean="0"/>
              <a:t>terlalu</a:t>
            </a:r>
            <a:r>
              <a:rPr lang="en-US" dirty="0" smtClean="0"/>
              <a:t> </a:t>
            </a:r>
            <a:r>
              <a:rPr lang="en-US" dirty="0" err="1" smtClean="0"/>
              <a:t>banyak</a:t>
            </a:r>
            <a:r>
              <a:rPr lang="en-US" dirty="0" smtClean="0"/>
              <a:t>, </a:t>
            </a:r>
            <a:r>
              <a:rPr lang="en-US" dirty="0" err="1" smtClean="0"/>
              <a:t>tapi</a:t>
            </a:r>
            <a:r>
              <a:rPr lang="en-US" dirty="0" smtClean="0"/>
              <a:t> </a:t>
            </a:r>
            <a:r>
              <a:rPr lang="en-US" dirty="0" err="1" smtClean="0"/>
              <a:t>metode</a:t>
            </a:r>
            <a:r>
              <a:rPr lang="en-US" dirty="0" smtClean="0"/>
              <a:t> </a:t>
            </a:r>
            <a:r>
              <a:rPr lang="en-US" dirty="0" err="1" smtClean="0"/>
              <a:t>ini</a:t>
            </a:r>
            <a:r>
              <a:rPr lang="en-US" dirty="0" smtClean="0"/>
              <a:t> </a:t>
            </a:r>
            <a:r>
              <a:rPr lang="en-US" dirty="0" err="1" smtClean="0"/>
              <a:t>memberikan</a:t>
            </a:r>
            <a:r>
              <a:rPr lang="en-US" dirty="0"/>
              <a:t>:</a:t>
            </a:r>
            <a:endParaRPr lang="en-US" dirty="0" smtClean="0"/>
          </a:p>
          <a:p>
            <a:pPr marL="0" lvl="1" indent="0">
              <a:buNone/>
            </a:pPr>
            <a:r>
              <a:rPr lang="en-US" dirty="0" smtClean="0"/>
              <a:t>	- Worst-case scenarios</a:t>
            </a:r>
          </a:p>
          <a:p>
            <a:pPr marL="0" lvl="1" indent="0">
              <a:buNone/>
            </a:pPr>
            <a:r>
              <a:rPr lang="en-US" dirty="0"/>
              <a:t>	</a:t>
            </a:r>
            <a:r>
              <a:rPr lang="en-US" dirty="0" smtClean="0"/>
              <a:t>- </a:t>
            </a:r>
            <a:r>
              <a:rPr lang="en-US" dirty="0" err="1" smtClean="0"/>
              <a:t>dasar</a:t>
            </a:r>
            <a:r>
              <a:rPr lang="en-US" dirty="0" smtClean="0"/>
              <a:t> </a:t>
            </a:r>
            <a:r>
              <a:rPr lang="en-US" dirty="0" err="1" smtClean="0"/>
              <a:t>dari</a:t>
            </a:r>
            <a:r>
              <a:rPr lang="en-US" dirty="0" smtClean="0"/>
              <a:t> </a:t>
            </a:r>
            <a:r>
              <a:rPr lang="en-US" dirty="0" err="1" smtClean="0"/>
              <a:t>algoritma</a:t>
            </a:r>
            <a:r>
              <a:rPr lang="en-US" dirty="0" smtClean="0"/>
              <a:t> </a:t>
            </a:r>
            <a:r>
              <a:rPr lang="en-US" dirty="0" err="1" smtClean="0"/>
              <a:t>berikutnya</a:t>
            </a:r>
            <a:endParaRPr lang="en-US" dirty="0"/>
          </a:p>
          <a:p>
            <a:pPr marL="0" indent="0">
              <a:buNone/>
            </a:pPr>
            <a:endParaRPr lang="en-US" dirty="0" smtClean="0"/>
          </a:p>
        </p:txBody>
      </p:sp>
    </p:spTree>
    <p:extLst>
      <p:ext uri="{BB962C8B-B14F-4D97-AF65-F5344CB8AC3E}">
        <p14:creationId xmlns:p14="http://schemas.microsoft.com/office/powerpoint/2010/main" val="9970802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Tujuan</a:t>
            </a:r>
            <a:r>
              <a:rPr lang="en-US" dirty="0" smtClean="0"/>
              <a:t> </a:t>
            </a:r>
            <a:r>
              <a:rPr lang="en-US" dirty="0" err="1" smtClean="0"/>
              <a:t>Instruksi</a:t>
            </a:r>
            <a:r>
              <a:rPr lang="en-US" dirty="0" smtClean="0"/>
              <a:t> </a:t>
            </a:r>
            <a:r>
              <a:rPr lang="en-US" dirty="0" err="1" smtClean="0"/>
              <a:t>Khusus</a:t>
            </a:r>
            <a:endParaRPr lang="id-ID" dirty="0"/>
          </a:p>
        </p:txBody>
      </p:sp>
      <p:sp>
        <p:nvSpPr>
          <p:cNvPr id="3" name="Text Placeholder 2"/>
          <p:cNvSpPr>
            <a:spLocks noGrp="1"/>
          </p:cNvSpPr>
          <p:nvPr>
            <p:ph type="body" idx="1"/>
          </p:nvPr>
        </p:nvSpPr>
        <p:spPr>
          <a:xfrm>
            <a:off x="831850" y="1737360"/>
            <a:ext cx="10515600" cy="3937726"/>
          </a:xfrm>
        </p:spPr>
        <p:txBody>
          <a:bodyPr>
            <a:normAutofit/>
          </a:bodyPr>
          <a:lstStyle/>
          <a:p>
            <a:pPr lvl="0"/>
            <a:r>
              <a:rPr lang="id-ID" dirty="0"/>
              <a:t>Mengetahui definisi Algoritma Pencarian</a:t>
            </a:r>
            <a:endParaRPr lang="en-AU" dirty="0"/>
          </a:p>
          <a:p>
            <a:pPr lvl="0"/>
            <a:r>
              <a:rPr lang="id-ID" dirty="0"/>
              <a:t>Mengetahui contoh algoritma pencarian yang hanya </a:t>
            </a:r>
            <a:r>
              <a:rPr lang="id-ID"/>
              <a:t>mencari </a:t>
            </a:r>
            <a:r>
              <a:rPr lang="id-ID" smtClean="0"/>
              <a:t>solusi</a:t>
            </a:r>
            <a:endParaRPr lang="en-AU" dirty="0"/>
          </a:p>
        </p:txBody>
      </p:sp>
    </p:spTree>
    <p:extLst>
      <p:ext uri="{BB962C8B-B14F-4D97-AF65-F5344CB8AC3E}">
        <p14:creationId xmlns:p14="http://schemas.microsoft.com/office/powerpoint/2010/main" val="950011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14 Jan 2004</a:t>
            </a:r>
          </a:p>
        </p:txBody>
      </p:sp>
      <p:sp>
        <p:nvSpPr>
          <p:cNvPr id="6" name="Slide Number Placeholder 5"/>
          <p:cNvSpPr>
            <a:spLocks noGrp="1"/>
          </p:cNvSpPr>
          <p:nvPr>
            <p:ph type="sldNum" sz="quarter" idx="12"/>
          </p:nvPr>
        </p:nvSpPr>
        <p:spPr/>
        <p:txBody>
          <a:bodyPr/>
          <a:lstStyle/>
          <a:p>
            <a:fld id="{EE3C780E-C8A6-417E-93EF-6356C0663FE3}" type="slidenum">
              <a:rPr lang="en-US"/>
              <a:pPr/>
              <a:t>40</a:t>
            </a:fld>
            <a:endParaRPr lang="en-US"/>
          </a:p>
        </p:txBody>
      </p:sp>
      <p:sp>
        <p:nvSpPr>
          <p:cNvPr id="24578" name="Rectangle 2"/>
          <p:cNvSpPr>
            <a:spLocks noGrp="1" noChangeArrowheads="1"/>
          </p:cNvSpPr>
          <p:nvPr>
            <p:ph type="title"/>
          </p:nvPr>
        </p:nvSpPr>
        <p:spPr/>
        <p:txBody>
          <a:bodyPr/>
          <a:lstStyle/>
          <a:p>
            <a:r>
              <a:rPr lang="en-US" dirty="0" err="1" smtClean="0"/>
              <a:t>Strategi</a:t>
            </a:r>
            <a:r>
              <a:rPr lang="en-US" dirty="0" smtClean="0"/>
              <a:t> </a:t>
            </a:r>
            <a:r>
              <a:rPr lang="en-US" dirty="0" err="1" smtClean="0"/>
              <a:t>Pencarian</a:t>
            </a:r>
            <a:r>
              <a:rPr lang="en-US" dirty="0" smtClean="0"/>
              <a:t> (</a:t>
            </a:r>
            <a:r>
              <a:rPr lang="en-US" i="1" dirty="0" smtClean="0"/>
              <a:t>Search Strategy</a:t>
            </a:r>
            <a:r>
              <a:rPr lang="en-US" dirty="0" smtClean="0"/>
              <a:t>)</a:t>
            </a:r>
            <a:endParaRPr lang="en-US" dirty="0"/>
          </a:p>
        </p:txBody>
      </p:sp>
      <p:sp>
        <p:nvSpPr>
          <p:cNvPr id="24579" name="Rectangle 3"/>
          <p:cNvSpPr>
            <a:spLocks noGrp="1" noChangeArrowheads="1"/>
          </p:cNvSpPr>
          <p:nvPr>
            <p:ph type="body" idx="1"/>
          </p:nvPr>
        </p:nvSpPr>
        <p:spPr/>
        <p:txBody>
          <a:bodyPr>
            <a:normAutofit/>
          </a:bodyPr>
          <a:lstStyle/>
          <a:p>
            <a:r>
              <a:rPr lang="id-ID" sz="2400" dirty="0"/>
              <a:t>Strategi pencarian didefinisikan dengan memilih urutan perluasan </a:t>
            </a:r>
            <a:r>
              <a:rPr lang="id-ID" sz="2400" dirty="0" smtClean="0"/>
              <a:t>node</a:t>
            </a:r>
            <a:r>
              <a:rPr lang="en-US" sz="2400" dirty="0" smtClean="0"/>
              <a:t>.</a:t>
            </a:r>
          </a:p>
          <a:p>
            <a:r>
              <a:rPr lang="id-ID" sz="2400" dirty="0" smtClean="0"/>
              <a:t>Strategi </a:t>
            </a:r>
            <a:r>
              <a:rPr lang="id-ID" sz="2400" dirty="0"/>
              <a:t>dievaluasi </a:t>
            </a:r>
            <a:r>
              <a:rPr lang="en-US" sz="2400" dirty="0" err="1" smtClean="0"/>
              <a:t>sebagai</a:t>
            </a:r>
            <a:r>
              <a:rPr lang="en-US" sz="2400" dirty="0" smtClean="0"/>
              <a:t> </a:t>
            </a:r>
            <a:r>
              <a:rPr lang="id-ID" sz="2400" dirty="0" smtClean="0"/>
              <a:t>berikut:</a:t>
            </a:r>
            <a:endParaRPr lang="en-US" sz="2400" dirty="0" smtClean="0"/>
          </a:p>
          <a:p>
            <a:pPr lvl="1"/>
            <a:r>
              <a:rPr lang="en-US" sz="2000" dirty="0" smtClean="0">
                <a:solidFill>
                  <a:schemeClr val="accent2"/>
                </a:solidFill>
              </a:rPr>
              <a:t>completeness</a:t>
            </a:r>
            <a:r>
              <a:rPr lang="en-US" sz="2000" dirty="0" smtClean="0"/>
              <a:t>: </a:t>
            </a:r>
            <a:r>
              <a:rPr lang="id-ID" sz="2000" dirty="0" smtClean="0"/>
              <a:t>apakah </a:t>
            </a:r>
            <a:r>
              <a:rPr lang="id-ID" sz="2000" dirty="0"/>
              <a:t>selalu </a:t>
            </a:r>
            <a:r>
              <a:rPr lang="en-US" sz="2000" dirty="0" err="1" smtClean="0"/>
              <a:t>menemukan</a:t>
            </a:r>
            <a:r>
              <a:rPr lang="id-ID" sz="2000" dirty="0" smtClean="0"/>
              <a:t> </a:t>
            </a:r>
            <a:r>
              <a:rPr lang="id-ID" sz="2000" dirty="0"/>
              <a:t>solusi </a:t>
            </a:r>
            <a:r>
              <a:rPr lang="id-ID" sz="2000" dirty="0" smtClean="0"/>
              <a:t>jika</a:t>
            </a:r>
            <a:r>
              <a:rPr lang="en-US" sz="2000" dirty="0" smtClean="0"/>
              <a:t> </a:t>
            </a:r>
            <a:r>
              <a:rPr lang="en-US" sz="2000" dirty="0" err="1" smtClean="0"/>
              <a:t>solusi</a:t>
            </a:r>
            <a:r>
              <a:rPr lang="en-US" sz="2000" dirty="0" smtClean="0"/>
              <a:t> </a:t>
            </a:r>
            <a:r>
              <a:rPr lang="en-US" sz="2000" dirty="0" err="1" smtClean="0"/>
              <a:t>itu</a:t>
            </a:r>
            <a:r>
              <a:rPr lang="id-ID" sz="2000" dirty="0" smtClean="0"/>
              <a:t> </a:t>
            </a:r>
            <a:r>
              <a:rPr lang="id-ID" sz="2000" dirty="0"/>
              <a:t>ada?</a:t>
            </a:r>
            <a:endParaRPr lang="en-US" sz="2000" dirty="0" smtClean="0"/>
          </a:p>
          <a:p>
            <a:pPr lvl="1"/>
            <a:r>
              <a:rPr lang="en-US" sz="2000" dirty="0" smtClean="0">
                <a:solidFill>
                  <a:schemeClr val="accent2"/>
                </a:solidFill>
              </a:rPr>
              <a:t>time </a:t>
            </a:r>
            <a:r>
              <a:rPr lang="en-US" sz="2000" dirty="0">
                <a:solidFill>
                  <a:schemeClr val="accent2"/>
                </a:solidFill>
              </a:rPr>
              <a:t>complexity</a:t>
            </a:r>
            <a:r>
              <a:rPr lang="en-US" sz="2000" dirty="0"/>
              <a:t>: </a:t>
            </a:r>
            <a:r>
              <a:rPr lang="id-ID" sz="2000" dirty="0"/>
              <a:t>jumlah node yang dihasilkan</a:t>
            </a:r>
            <a:endParaRPr lang="en-US" sz="2000" dirty="0"/>
          </a:p>
          <a:p>
            <a:pPr lvl="1"/>
            <a:r>
              <a:rPr lang="en-US" sz="2000" dirty="0">
                <a:solidFill>
                  <a:schemeClr val="accent2"/>
                </a:solidFill>
              </a:rPr>
              <a:t>space complexity</a:t>
            </a:r>
            <a:r>
              <a:rPr lang="en-US" sz="2000" dirty="0"/>
              <a:t>: </a:t>
            </a:r>
            <a:r>
              <a:rPr lang="en-US" sz="2000" dirty="0" err="1"/>
              <a:t>jumlah</a:t>
            </a:r>
            <a:r>
              <a:rPr lang="en-US" sz="2000" dirty="0"/>
              <a:t> </a:t>
            </a:r>
            <a:r>
              <a:rPr lang="en-US" sz="2000" dirty="0" err="1" smtClean="0"/>
              <a:t>maksimum</a:t>
            </a:r>
            <a:r>
              <a:rPr lang="en-US" sz="2000" dirty="0" smtClean="0"/>
              <a:t> node di </a:t>
            </a:r>
            <a:r>
              <a:rPr lang="en-US" sz="2000" dirty="0" err="1" smtClean="0"/>
              <a:t>memori</a:t>
            </a:r>
            <a:endParaRPr lang="en-US" sz="2000" dirty="0" smtClean="0"/>
          </a:p>
          <a:p>
            <a:pPr lvl="1"/>
            <a:r>
              <a:rPr lang="en-US" sz="2000" dirty="0" smtClean="0">
                <a:solidFill>
                  <a:schemeClr val="accent2"/>
                </a:solidFill>
              </a:rPr>
              <a:t>optimality</a:t>
            </a:r>
            <a:r>
              <a:rPr lang="en-US" sz="2000" dirty="0"/>
              <a:t>: </a:t>
            </a:r>
            <a:r>
              <a:rPr lang="id-ID" sz="2000" dirty="0"/>
              <a:t>apakah selalu menemukan solusi dengan biaya paling rendah? </a:t>
            </a:r>
            <a:endParaRPr lang="en-US" sz="2000" dirty="0"/>
          </a:p>
          <a:p>
            <a:r>
              <a:rPr lang="id-ID" sz="2400" dirty="0"/>
              <a:t>Kompleksitas waktu dan ruang diukur dari segi </a:t>
            </a:r>
            <a:endParaRPr lang="en-US" sz="2400" dirty="0" smtClean="0"/>
          </a:p>
          <a:p>
            <a:pPr lvl="1"/>
            <a:r>
              <a:rPr lang="id-ID" sz="2000" dirty="0" smtClean="0"/>
              <a:t>b</a:t>
            </a:r>
            <a:r>
              <a:rPr lang="id-ID" sz="2000" dirty="0"/>
              <a:t>: </a:t>
            </a:r>
            <a:r>
              <a:rPr lang="id-ID" sz="2000" dirty="0" smtClean="0"/>
              <a:t>faktor </a:t>
            </a:r>
            <a:r>
              <a:rPr lang="id-ID" sz="2000" dirty="0"/>
              <a:t>percabangan maksimum dari </a:t>
            </a:r>
            <a:r>
              <a:rPr lang="en-US" sz="2000" dirty="0" smtClean="0"/>
              <a:t>search tree</a:t>
            </a:r>
          </a:p>
          <a:p>
            <a:pPr lvl="1"/>
            <a:r>
              <a:rPr lang="id-ID" sz="2000" dirty="0" smtClean="0"/>
              <a:t>d </a:t>
            </a:r>
            <a:r>
              <a:rPr lang="id-ID" sz="2000" dirty="0"/>
              <a:t>adalah kedalaman solusinya </a:t>
            </a:r>
            <a:endParaRPr lang="en-US" sz="2000" dirty="0" smtClean="0"/>
          </a:p>
          <a:p>
            <a:pPr lvl="1"/>
            <a:r>
              <a:rPr lang="id-ID" sz="2000" dirty="0" smtClean="0"/>
              <a:t>m </a:t>
            </a:r>
            <a:r>
              <a:rPr lang="id-ID" sz="2000" dirty="0"/>
              <a:t>adalah kedalaman maksimum </a:t>
            </a:r>
            <a:r>
              <a:rPr lang="en-US" sz="2000" dirty="0" err="1" smtClean="0"/>
              <a:t>dari</a:t>
            </a:r>
            <a:r>
              <a:rPr lang="en-US" sz="2000" dirty="0" smtClean="0"/>
              <a:t> tree</a:t>
            </a:r>
            <a:r>
              <a:rPr lang="id-ID" sz="2000" dirty="0" smtClean="0"/>
              <a:t> </a:t>
            </a:r>
            <a:endParaRPr lang="id-ID" sz="2000" dirty="0"/>
          </a:p>
        </p:txBody>
      </p:sp>
    </p:spTree>
    <p:extLst>
      <p:ext uri="{BB962C8B-B14F-4D97-AF65-F5344CB8AC3E}">
        <p14:creationId xmlns:p14="http://schemas.microsoft.com/office/powerpoint/2010/main" val="615929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eaLnBrk="1" hangingPunct="1"/>
            <a:r>
              <a:rPr lang="en-US" dirty="0" err="1" smtClean="0"/>
              <a:t>Evaluasi</a:t>
            </a:r>
            <a:r>
              <a:rPr lang="en-US" dirty="0" smtClean="0"/>
              <a:t> </a:t>
            </a:r>
            <a:r>
              <a:rPr lang="en-US" dirty="0" err="1" smtClean="0"/>
              <a:t>untuk</a:t>
            </a:r>
            <a:r>
              <a:rPr lang="en-US" dirty="0" smtClean="0"/>
              <a:t> </a:t>
            </a:r>
            <a:r>
              <a:rPr lang="en-US" dirty="0" err="1" smtClean="0"/>
              <a:t>Algoritma</a:t>
            </a:r>
            <a:r>
              <a:rPr lang="en-US" dirty="0" smtClean="0"/>
              <a:t> BFS</a:t>
            </a:r>
          </a:p>
        </p:txBody>
      </p:sp>
      <p:sp>
        <p:nvSpPr>
          <p:cNvPr id="47107" name="Rectangle 3"/>
          <p:cNvSpPr>
            <a:spLocks noGrp="1" noChangeArrowheads="1"/>
          </p:cNvSpPr>
          <p:nvPr>
            <p:ph type="body" idx="1"/>
          </p:nvPr>
        </p:nvSpPr>
        <p:spPr/>
        <p:txBody>
          <a:bodyPr/>
          <a:lstStyle/>
          <a:p>
            <a:pPr eaLnBrk="1" hangingPunct="1"/>
            <a:r>
              <a:rPr lang="en-US" sz="2400" dirty="0" smtClean="0"/>
              <a:t>Completeness: 	Yes, if </a:t>
            </a:r>
            <a:r>
              <a:rPr lang="en-US" sz="2400" i="1" dirty="0" smtClean="0"/>
              <a:t>b</a:t>
            </a:r>
            <a:r>
              <a:rPr lang="en-US" sz="2400" dirty="0" smtClean="0"/>
              <a:t> is finite</a:t>
            </a:r>
          </a:p>
          <a:p>
            <a:pPr eaLnBrk="1" hangingPunct="1">
              <a:buFontTx/>
              <a:buNone/>
            </a:pPr>
            <a:endParaRPr lang="en-US" sz="2400" dirty="0" smtClean="0"/>
          </a:p>
          <a:p>
            <a:pPr eaLnBrk="1" hangingPunct="1"/>
            <a:r>
              <a:rPr lang="en-US" sz="2400" dirty="0" smtClean="0"/>
              <a:t>Time complexity:	</a:t>
            </a:r>
            <a:r>
              <a:rPr lang="en-US" sz="2400" i="1" dirty="0" smtClean="0"/>
              <a:t>O(b </a:t>
            </a:r>
            <a:r>
              <a:rPr lang="en-US" sz="2400" i="1" baseline="30000" dirty="0" smtClean="0"/>
              <a:t>d</a:t>
            </a:r>
            <a:r>
              <a:rPr lang="en-US" sz="2400" i="1" dirty="0" smtClean="0"/>
              <a:t>)</a:t>
            </a:r>
            <a:r>
              <a:rPr lang="en-US" sz="2400" dirty="0" smtClean="0"/>
              <a:t>, i.e., exponential in </a:t>
            </a:r>
            <a:r>
              <a:rPr lang="en-US" sz="2400" i="1" dirty="0" smtClean="0"/>
              <a:t>d (Rem: b is 			no. of 	branches)</a:t>
            </a:r>
          </a:p>
          <a:p>
            <a:pPr eaLnBrk="1" hangingPunct="1"/>
            <a:endParaRPr lang="en-US" sz="2400" i="1" dirty="0" smtClean="0"/>
          </a:p>
          <a:p>
            <a:pPr eaLnBrk="1" hangingPunct="1"/>
            <a:r>
              <a:rPr lang="en-US" sz="2400" dirty="0" smtClean="0"/>
              <a:t>Space complexity:	</a:t>
            </a:r>
            <a:r>
              <a:rPr lang="en-US" sz="2400" i="1" dirty="0" smtClean="0"/>
              <a:t>O(b </a:t>
            </a:r>
            <a:r>
              <a:rPr lang="en-US" sz="2400" i="1" baseline="30000" dirty="0" smtClean="0"/>
              <a:t>d</a:t>
            </a:r>
            <a:r>
              <a:rPr lang="en-US" sz="2400" i="1" dirty="0" smtClean="0"/>
              <a:t>)</a:t>
            </a:r>
            <a:r>
              <a:rPr lang="en-US" sz="2400" dirty="0" smtClean="0"/>
              <a:t>, keeps every node in memory</a:t>
            </a:r>
          </a:p>
          <a:p>
            <a:pPr eaLnBrk="1" hangingPunct="1"/>
            <a:endParaRPr lang="en-US" sz="2400" dirty="0" smtClean="0"/>
          </a:p>
          <a:p>
            <a:pPr eaLnBrk="1" hangingPunct="1"/>
            <a:r>
              <a:rPr lang="en-US" sz="2400" dirty="0" smtClean="0"/>
              <a:t>Optimality:		Yes, if cost = 1 per step; not optimal in 				general</a:t>
            </a:r>
          </a:p>
          <a:p>
            <a:r>
              <a:rPr lang="en-US" sz="2400" dirty="0" smtClean="0"/>
              <a:t> where</a:t>
            </a:r>
            <a:r>
              <a:rPr lang="en-US" sz="2400" i="1" dirty="0" smtClean="0">
                <a:solidFill>
                  <a:srgbClr val="0000FF"/>
                </a:solidFill>
              </a:rPr>
              <a:t> b</a:t>
            </a:r>
            <a:r>
              <a:rPr lang="en-US" sz="2400" dirty="0" smtClean="0"/>
              <a:t> is the </a:t>
            </a:r>
            <a:r>
              <a:rPr lang="en-US" sz="2400" i="1" dirty="0" smtClean="0">
                <a:solidFill>
                  <a:srgbClr val="0000FF"/>
                </a:solidFill>
              </a:rPr>
              <a:t>branching factor</a:t>
            </a:r>
            <a:r>
              <a:rPr lang="en-US" sz="2400" dirty="0" smtClean="0"/>
              <a:t>, </a:t>
            </a:r>
            <a:r>
              <a:rPr lang="en-US" sz="2400" i="1" dirty="0" smtClean="0">
                <a:solidFill>
                  <a:srgbClr val="0000FF"/>
                </a:solidFill>
              </a:rPr>
              <a:t>d</a:t>
            </a:r>
            <a:r>
              <a:rPr lang="en-US" sz="2400" dirty="0" smtClean="0"/>
              <a:t> is the </a:t>
            </a:r>
            <a:r>
              <a:rPr lang="en-US" sz="2400" i="1" dirty="0" smtClean="0">
                <a:solidFill>
                  <a:srgbClr val="0000FF"/>
                </a:solidFill>
              </a:rPr>
              <a:t>depth of the solution</a:t>
            </a:r>
          </a:p>
          <a:p>
            <a:pPr eaLnBrk="1" hangingPunct="1"/>
            <a:endParaRPr lang="en-US" sz="2400" dirty="0" smtClean="0"/>
          </a:p>
        </p:txBody>
      </p:sp>
    </p:spTree>
    <p:extLst>
      <p:ext uri="{BB962C8B-B14F-4D97-AF65-F5344CB8AC3E}">
        <p14:creationId xmlns:p14="http://schemas.microsoft.com/office/powerpoint/2010/main" val="15259265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Kelebihan BFS</a:t>
            </a:r>
            <a:endParaRPr lang="en-US"/>
          </a:p>
        </p:txBody>
      </p:sp>
      <p:sp>
        <p:nvSpPr>
          <p:cNvPr id="3" name="Content Placeholder 2"/>
          <p:cNvSpPr>
            <a:spLocks noGrp="1"/>
          </p:cNvSpPr>
          <p:nvPr>
            <p:ph idx="1"/>
          </p:nvPr>
        </p:nvSpPr>
        <p:spPr/>
        <p:txBody>
          <a:bodyPr/>
          <a:lstStyle/>
          <a:p>
            <a:r>
              <a:rPr lang="en-US" smtClean="0"/>
              <a:t>Tidak akan menemui jalan buntu</a:t>
            </a:r>
          </a:p>
          <a:p>
            <a:r>
              <a:rPr lang="en-US" smtClean="0"/>
              <a:t>Jika ada satu solusi, maka BFS akan menemukannya. Dan jika ada lebih dari satu solusi, maka solusi minimum akan ditemukan.</a:t>
            </a:r>
            <a:endParaRPr lang="en-US"/>
          </a:p>
        </p:txBody>
      </p:sp>
    </p:spTree>
    <p:extLst>
      <p:ext uri="{BB962C8B-B14F-4D97-AF65-F5344CB8AC3E}">
        <p14:creationId xmlns:p14="http://schemas.microsoft.com/office/powerpoint/2010/main" val="4259099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Kelemahan BFS</a:t>
            </a:r>
            <a:endParaRPr lang="en-US"/>
          </a:p>
        </p:txBody>
      </p:sp>
      <p:sp>
        <p:nvSpPr>
          <p:cNvPr id="3" name="Content Placeholder 2"/>
          <p:cNvSpPr>
            <a:spLocks noGrp="1"/>
          </p:cNvSpPr>
          <p:nvPr>
            <p:ph idx="1"/>
          </p:nvPr>
        </p:nvSpPr>
        <p:spPr/>
        <p:txBody>
          <a:bodyPr/>
          <a:lstStyle/>
          <a:p>
            <a:r>
              <a:rPr lang="en-US" smtClean="0"/>
              <a:t>Membutuhkan memori yang cukup banyak, karena menyimpan semua node dalam satu pohon.</a:t>
            </a:r>
          </a:p>
          <a:p>
            <a:r>
              <a:rPr lang="en-US" smtClean="0"/>
              <a:t>Membutuhkan waktu yang cukup lama, karena akan menguji n level untuk mendapatkan solusi pada level ke-(n+1)</a:t>
            </a:r>
            <a:endParaRPr lang="en-US"/>
          </a:p>
        </p:txBody>
      </p:sp>
    </p:spTree>
    <p:extLst>
      <p:ext uri="{BB962C8B-B14F-4D97-AF65-F5344CB8AC3E}">
        <p14:creationId xmlns:p14="http://schemas.microsoft.com/office/powerpoint/2010/main" val="17048064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err="1"/>
              <a:t>Evaluasi</a:t>
            </a:r>
            <a:r>
              <a:rPr lang="en-US" dirty="0"/>
              <a:t> </a:t>
            </a:r>
            <a:r>
              <a:rPr lang="en-US" dirty="0" err="1"/>
              <a:t>untuk</a:t>
            </a:r>
            <a:r>
              <a:rPr lang="en-US" dirty="0"/>
              <a:t> </a:t>
            </a:r>
            <a:r>
              <a:rPr lang="en-US" dirty="0" err="1"/>
              <a:t>Algoritma</a:t>
            </a:r>
            <a:r>
              <a:rPr lang="en-US" dirty="0"/>
              <a:t> </a:t>
            </a:r>
            <a:r>
              <a:rPr lang="en-US" dirty="0" smtClean="0"/>
              <a:t>DFS</a:t>
            </a:r>
          </a:p>
        </p:txBody>
      </p:sp>
      <p:sp>
        <p:nvSpPr>
          <p:cNvPr id="55299" name="Rectangle 3"/>
          <p:cNvSpPr>
            <a:spLocks noChangeArrowheads="1"/>
          </p:cNvSpPr>
          <p:nvPr/>
        </p:nvSpPr>
        <p:spPr bwMode="auto">
          <a:xfrm>
            <a:off x="609600" y="1638300"/>
            <a:ext cx="10905067" cy="3543300"/>
          </a:xfrm>
          <a:prstGeom prst="rect">
            <a:avLst/>
          </a:prstGeom>
          <a:noFill/>
          <a:ln w="9525">
            <a:noFill/>
            <a:miter lim="800000"/>
            <a:headEnd/>
            <a:tailEnd/>
          </a:ln>
        </p:spPr>
        <p:txBody>
          <a:bodyPr/>
          <a:lstStyle/>
          <a:p>
            <a:pPr marL="342900" indent="-342900" eaLnBrk="0" hangingPunct="0">
              <a:spcBef>
                <a:spcPct val="20000"/>
              </a:spcBef>
              <a:buClr>
                <a:schemeClr val="tx1"/>
              </a:buClr>
              <a:buFontTx/>
              <a:buChar char="•"/>
            </a:pPr>
            <a:r>
              <a:rPr kumimoji="1" lang="en-US" sz="2000" dirty="0">
                <a:latin typeface="Tahoma" pitchFamily="34" charset="0"/>
              </a:rPr>
              <a:t>Completeness: 	No, fails in infinite state-space</a:t>
            </a:r>
            <a:endParaRPr kumimoji="1" lang="en-US" sz="2000" i="1" dirty="0">
              <a:latin typeface="Tahoma" pitchFamily="34" charset="0"/>
            </a:endParaRPr>
          </a:p>
          <a:p>
            <a:pPr marL="342900" indent="-342900" eaLnBrk="0" hangingPunct="0">
              <a:spcBef>
                <a:spcPct val="20000"/>
              </a:spcBef>
              <a:buClr>
                <a:schemeClr val="tx1"/>
              </a:buClr>
              <a:buFontTx/>
              <a:buChar char="•"/>
            </a:pPr>
            <a:r>
              <a:rPr kumimoji="1" lang="en-US" sz="2000" dirty="0">
                <a:latin typeface="Tahoma" pitchFamily="34" charset="0"/>
              </a:rPr>
              <a:t>Time complexity:	</a:t>
            </a:r>
            <a:r>
              <a:rPr kumimoji="1" lang="en-US" sz="2000" i="1" dirty="0">
                <a:latin typeface="Tahoma" pitchFamily="34" charset="0"/>
              </a:rPr>
              <a:t>O(b </a:t>
            </a:r>
            <a:r>
              <a:rPr kumimoji="1" lang="en-US" sz="2000" i="1" baseline="30000" dirty="0" smtClean="0">
                <a:latin typeface="Tahoma" pitchFamily="34" charset="0"/>
              </a:rPr>
              <a:t>m</a:t>
            </a:r>
            <a:r>
              <a:rPr kumimoji="1" lang="en-US" sz="2000" i="1" dirty="0" smtClean="0">
                <a:latin typeface="Tahoma" pitchFamily="34" charset="0"/>
              </a:rPr>
              <a:t>)</a:t>
            </a:r>
          </a:p>
          <a:p>
            <a:pPr marL="342900" indent="-342900" eaLnBrk="0" hangingPunct="0">
              <a:spcBef>
                <a:spcPct val="20000"/>
              </a:spcBef>
              <a:buClr>
                <a:schemeClr val="tx1"/>
              </a:buClr>
            </a:pPr>
            <a:r>
              <a:rPr kumimoji="1" lang="en-US" sz="2000" i="1" dirty="0" smtClean="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terrible if </a:t>
            </a:r>
            <a:r>
              <a:rPr lang="en-US" sz="2000" i="1" dirty="0" smtClean="0">
                <a:latin typeface="Tahoma" pitchFamily="34" charset="0"/>
                <a:ea typeface="Tahoma" pitchFamily="34" charset="0"/>
                <a:cs typeface="Tahoma" pitchFamily="34" charset="0"/>
              </a:rPr>
              <a:t>m</a:t>
            </a:r>
            <a:r>
              <a:rPr lang="en-US" sz="2000" dirty="0" smtClean="0">
                <a:latin typeface="Tahoma" pitchFamily="34" charset="0"/>
                <a:ea typeface="Tahoma" pitchFamily="34" charset="0"/>
                <a:cs typeface="Tahoma" pitchFamily="34" charset="0"/>
              </a:rPr>
              <a:t> is much larger than </a:t>
            </a:r>
            <a:r>
              <a:rPr lang="en-US" sz="2000" i="1" dirty="0" smtClean="0">
                <a:latin typeface="Tahoma" pitchFamily="34" charset="0"/>
                <a:ea typeface="Tahoma" pitchFamily="34" charset="0"/>
                <a:cs typeface="Tahoma" pitchFamily="34" charset="0"/>
              </a:rPr>
              <a:t>d</a:t>
            </a:r>
          </a:p>
          <a:p>
            <a:pPr marL="342900" indent="-342900" eaLnBrk="0" hangingPunct="0">
              <a:spcBef>
                <a:spcPct val="20000"/>
              </a:spcBef>
              <a:buClr>
                <a:schemeClr val="tx1"/>
              </a:buClr>
            </a:pPr>
            <a:r>
              <a:rPr lang="en-US" sz="2000" i="1" dirty="0" smtClean="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but if solutions are dense, may be much faster than breadth-first</a:t>
            </a:r>
            <a:endParaRPr kumimoji="1" lang="en-US" sz="2000" dirty="0" smtClean="0">
              <a:latin typeface="Tahoma" pitchFamily="34" charset="0"/>
              <a:ea typeface="Tahoma" pitchFamily="34" charset="0"/>
              <a:cs typeface="Tahoma" pitchFamily="34" charset="0"/>
            </a:endParaRPr>
          </a:p>
          <a:p>
            <a:pPr marL="342900" indent="-342900" eaLnBrk="0" hangingPunct="0">
              <a:spcBef>
                <a:spcPct val="20000"/>
              </a:spcBef>
              <a:buClr>
                <a:schemeClr val="tx1"/>
              </a:buClr>
              <a:buFontTx/>
              <a:buChar char="•"/>
            </a:pPr>
            <a:r>
              <a:rPr kumimoji="1" lang="en-US" sz="2000" dirty="0" smtClean="0">
                <a:latin typeface="Tahoma" pitchFamily="34" charset="0"/>
              </a:rPr>
              <a:t>Space </a:t>
            </a:r>
            <a:r>
              <a:rPr kumimoji="1" lang="en-US" sz="2000" dirty="0">
                <a:latin typeface="Tahoma" pitchFamily="34" charset="0"/>
              </a:rPr>
              <a:t>complexity:	</a:t>
            </a:r>
            <a:r>
              <a:rPr kumimoji="1" lang="en-US" sz="2000" i="1" dirty="0" smtClean="0">
                <a:latin typeface="Tahoma" pitchFamily="34" charset="0"/>
              </a:rPr>
              <a:t>O(</a:t>
            </a:r>
            <a:r>
              <a:rPr kumimoji="1" lang="en-US" sz="2000" i="1" dirty="0" err="1" smtClean="0">
                <a:latin typeface="Tahoma" pitchFamily="34" charset="0"/>
              </a:rPr>
              <a:t>bm</a:t>
            </a:r>
            <a:r>
              <a:rPr kumimoji="1" lang="en-US" sz="2000" i="1" baseline="30000" dirty="0" smtClean="0">
                <a:latin typeface="Tahoma" pitchFamily="34" charset="0"/>
              </a:rPr>
              <a:t> </a:t>
            </a:r>
            <a:r>
              <a:rPr kumimoji="1" lang="en-US" sz="2000" i="1" dirty="0" smtClean="0">
                <a:latin typeface="Tahoma" pitchFamily="34" charset="0"/>
              </a:rPr>
              <a:t>)</a:t>
            </a:r>
            <a:endParaRPr kumimoji="1" lang="en-US" sz="2000" i="1" dirty="0">
              <a:latin typeface="Tahoma" pitchFamily="34" charset="0"/>
            </a:endParaRPr>
          </a:p>
          <a:p>
            <a:pPr marL="342900" indent="-342900" eaLnBrk="0" hangingPunct="0">
              <a:spcBef>
                <a:spcPct val="20000"/>
              </a:spcBef>
              <a:buClr>
                <a:schemeClr val="tx1"/>
              </a:buClr>
              <a:buFontTx/>
              <a:buChar char="•"/>
            </a:pPr>
            <a:r>
              <a:rPr kumimoji="1" lang="en-US" sz="2000" dirty="0">
                <a:latin typeface="Tahoma" pitchFamily="34" charset="0"/>
              </a:rPr>
              <a:t>Optimality:		</a:t>
            </a:r>
            <a:r>
              <a:rPr kumimoji="1" lang="en-US" sz="2000" dirty="0" smtClean="0">
                <a:latin typeface="Tahoma" pitchFamily="34" charset="0"/>
              </a:rPr>
              <a:t>No</a:t>
            </a:r>
          </a:p>
          <a:p>
            <a:pPr marL="342900" indent="-342900" eaLnBrk="0" hangingPunct="0">
              <a:spcBef>
                <a:spcPct val="20000"/>
              </a:spcBef>
              <a:buClr>
                <a:schemeClr val="tx1"/>
              </a:buClr>
            </a:pPr>
            <a:endParaRPr lang="en-US" sz="2000" dirty="0" smtClean="0"/>
          </a:p>
          <a:p>
            <a:pPr marL="342900" indent="-342900" eaLnBrk="0" hangingPunct="0">
              <a:spcBef>
                <a:spcPct val="20000"/>
              </a:spcBef>
              <a:buClr>
                <a:schemeClr val="tx1"/>
              </a:buClr>
            </a:pPr>
            <a:r>
              <a:rPr lang="en-US" sz="2000" dirty="0" smtClean="0"/>
              <a:t>where</a:t>
            </a:r>
            <a:r>
              <a:rPr lang="en-US" sz="2000" i="1" dirty="0" smtClean="0">
                <a:solidFill>
                  <a:srgbClr val="0000FF"/>
                </a:solidFill>
              </a:rPr>
              <a:t> b</a:t>
            </a:r>
            <a:r>
              <a:rPr lang="en-US" sz="2000" dirty="0" smtClean="0"/>
              <a:t> is the </a:t>
            </a:r>
            <a:r>
              <a:rPr lang="en-US" sz="2000" i="1" dirty="0" smtClean="0">
                <a:solidFill>
                  <a:srgbClr val="0000FF"/>
                </a:solidFill>
              </a:rPr>
              <a:t>branching factor</a:t>
            </a:r>
            <a:r>
              <a:rPr lang="en-US" sz="2000" dirty="0" smtClean="0"/>
              <a:t>, </a:t>
            </a:r>
            <a:r>
              <a:rPr lang="en-US" sz="2000" i="1" dirty="0" smtClean="0">
                <a:solidFill>
                  <a:srgbClr val="0000FF"/>
                </a:solidFill>
              </a:rPr>
              <a:t>m</a:t>
            </a:r>
            <a:r>
              <a:rPr lang="en-US" sz="2000" dirty="0" smtClean="0"/>
              <a:t> is the </a:t>
            </a:r>
            <a:r>
              <a:rPr lang="en-US" sz="2000" i="1" dirty="0" smtClean="0">
                <a:solidFill>
                  <a:srgbClr val="0000FF"/>
                </a:solidFill>
              </a:rPr>
              <a:t>maximum depth of the tree </a:t>
            </a:r>
          </a:p>
          <a:p>
            <a:pPr marL="342900" indent="-342900" eaLnBrk="0" hangingPunct="0">
              <a:spcBef>
                <a:spcPct val="20000"/>
              </a:spcBef>
              <a:buClr>
                <a:schemeClr val="tx1"/>
              </a:buClr>
            </a:pPr>
            <a:endParaRPr kumimoji="1" lang="en-US" sz="2000" dirty="0">
              <a:latin typeface="Tahoma" pitchFamily="34" charset="0"/>
            </a:endParaRPr>
          </a:p>
        </p:txBody>
      </p:sp>
    </p:spTree>
    <p:extLst>
      <p:ext uri="{BB962C8B-B14F-4D97-AF65-F5344CB8AC3E}">
        <p14:creationId xmlns:p14="http://schemas.microsoft.com/office/powerpoint/2010/main" val="20005843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Kelebihan DFS</a:t>
            </a:r>
            <a:endParaRPr lang="en-US"/>
          </a:p>
        </p:txBody>
      </p:sp>
      <p:sp>
        <p:nvSpPr>
          <p:cNvPr id="3" name="Content Placeholder 2"/>
          <p:cNvSpPr>
            <a:spLocks noGrp="1"/>
          </p:cNvSpPr>
          <p:nvPr>
            <p:ph idx="1"/>
          </p:nvPr>
        </p:nvSpPr>
        <p:spPr/>
        <p:txBody>
          <a:bodyPr/>
          <a:lstStyle/>
          <a:p>
            <a:r>
              <a:rPr lang="en-US" smtClean="0"/>
              <a:t>Membutuhkan memori yang relatif kecil, karena hanya node-node pada lintasan yang aktif saja yang disimpan.</a:t>
            </a:r>
          </a:p>
          <a:p>
            <a:r>
              <a:rPr lang="en-US" smtClean="0"/>
              <a:t>Secara kebetulan, metode DFS akan menemukan solusi tanpa harus menguji lebih banyak lagi dalam ruang keadaan.</a:t>
            </a:r>
          </a:p>
          <a:p>
            <a:endParaRPr lang="en-US"/>
          </a:p>
        </p:txBody>
      </p:sp>
    </p:spTree>
    <p:extLst>
      <p:ext uri="{BB962C8B-B14F-4D97-AF65-F5344CB8AC3E}">
        <p14:creationId xmlns:p14="http://schemas.microsoft.com/office/powerpoint/2010/main" val="9763955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Kelemahan DFS</a:t>
            </a:r>
            <a:endParaRPr lang="en-US"/>
          </a:p>
        </p:txBody>
      </p:sp>
      <p:sp>
        <p:nvSpPr>
          <p:cNvPr id="3" name="Content Placeholder 2"/>
          <p:cNvSpPr>
            <a:spLocks noGrp="1"/>
          </p:cNvSpPr>
          <p:nvPr>
            <p:ph idx="1"/>
          </p:nvPr>
        </p:nvSpPr>
        <p:spPr/>
        <p:txBody>
          <a:bodyPr/>
          <a:lstStyle/>
          <a:p>
            <a:r>
              <a:rPr lang="en-US" smtClean="0"/>
              <a:t>Memungkinkan tidak ditemukan tujuan yang diharapkan</a:t>
            </a:r>
          </a:p>
          <a:p>
            <a:r>
              <a:rPr lang="en-US" smtClean="0"/>
              <a:t>Hanya akan mendapatkan 1 solusi pada setiap pencarian</a:t>
            </a:r>
            <a:endParaRPr lang="en-US"/>
          </a:p>
        </p:txBody>
      </p:sp>
    </p:spTree>
    <p:extLst>
      <p:ext uri="{BB962C8B-B14F-4D97-AF65-F5344CB8AC3E}">
        <p14:creationId xmlns:p14="http://schemas.microsoft.com/office/powerpoint/2010/main" val="3328172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747183" y="622300"/>
            <a:ext cx="8839200" cy="1143000"/>
          </a:xfrm>
        </p:spPr>
        <p:txBody>
          <a:bodyPr/>
          <a:lstStyle/>
          <a:p>
            <a:r>
              <a:rPr lang="en-US" dirty="0" err="1" smtClean="0"/>
              <a:t>Tugas</a:t>
            </a:r>
            <a:r>
              <a:rPr lang="en-US" dirty="0" smtClean="0"/>
              <a:t> 1</a:t>
            </a:r>
          </a:p>
        </p:txBody>
      </p:sp>
      <p:grpSp>
        <p:nvGrpSpPr>
          <p:cNvPr id="31749" name="Group 35"/>
          <p:cNvGrpSpPr>
            <a:grpSpLocks/>
          </p:cNvGrpSpPr>
          <p:nvPr/>
        </p:nvGrpSpPr>
        <p:grpSpPr bwMode="auto">
          <a:xfrm>
            <a:off x="2091265" y="2320926"/>
            <a:ext cx="6908800" cy="2667000"/>
            <a:chOff x="912" y="1776"/>
            <a:chExt cx="3264" cy="1680"/>
          </a:xfrm>
        </p:grpSpPr>
        <p:sp>
          <p:nvSpPr>
            <p:cNvPr id="31750" name="Oval 7"/>
            <p:cNvSpPr>
              <a:spLocks noChangeArrowheads="1"/>
            </p:cNvSpPr>
            <p:nvPr/>
          </p:nvSpPr>
          <p:spPr bwMode="auto">
            <a:xfrm>
              <a:off x="912" y="2448"/>
              <a:ext cx="336" cy="336"/>
            </a:xfrm>
            <a:prstGeom prst="ellipse">
              <a:avLst/>
            </a:prstGeom>
            <a:solidFill>
              <a:srgbClr val="CC6600"/>
            </a:solidFill>
            <a:ln w="9525">
              <a:solidFill>
                <a:schemeClr val="tx1"/>
              </a:solidFill>
              <a:round/>
              <a:headEnd/>
              <a:tailEnd/>
            </a:ln>
          </p:spPr>
          <p:txBody>
            <a:bodyPr wrap="none" anchor="ctr"/>
            <a:lstStyle/>
            <a:p>
              <a:pPr algn="ctr"/>
              <a:r>
                <a:rPr lang="en-US">
                  <a:solidFill>
                    <a:srgbClr val="FFFF00"/>
                  </a:solidFill>
                </a:rPr>
                <a:t>S</a:t>
              </a:r>
            </a:p>
          </p:txBody>
        </p:sp>
        <p:sp>
          <p:nvSpPr>
            <p:cNvPr id="31751" name="Oval 8"/>
            <p:cNvSpPr>
              <a:spLocks noChangeArrowheads="1"/>
            </p:cNvSpPr>
            <p:nvPr/>
          </p:nvSpPr>
          <p:spPr bwMode="auto">
            <a:xfrm>
              <a:off x="1680" y="3120"/>
              <a:ext cx="336" cy="336"/>
            </a:xfrm>
            <a:prstGeom prst="ellipse">
              <a:avLst/>
            </a:prstGeom>
            <a:solidFill>
              <a:srgbClr val="CC6600"/>
            </a:solidFill>
            <a:ln w="9525">
              <a:solidFill>
                <a:schemeClr val="tx1"/>
              </a:solidFill>
              <a:round/>
              <a:headEnd/>
              <a:tailEnd/>
            </a:ln>
          </p:spPr>
          <p:txBody>
            <a:bodyPr wrap="none" anchor="ctr"/>
            <a:lstStyle/>
            <a:p>
              <a:pPr algn="ctr"/>
              <a:r>
                <a:rPr lang="en-US">
                  <a:solidFill>
                    <a:srgbClr val="FFFF00"/>
                  </a:solidFill>
                </a:rPr>
                <a:t>A</a:t>
              </a:r>
            </a:p>
          </p:txBody>
        </p:sp>
        <p:sp>
          <p:nvSpPr>
            <p:cNvPr id="31752" name="Oval 9"/>
            <p:cNvSpPr>
              <a:spLocks noChangeArrowheads="1"/>
            </p:cNvSpPr>
            <p:nvPr/>
          </p:nvSpPr>
          <p:spPr bwMode="auto">
            <a:xfrm>
              <a:off x="1632" y="1872"/>
              <a:ext cx="336" cy="336"/>
            </a:xfrm>
            <a:prstGeom prst="ellipse">
              <a:avLst/>
            </a:prstGeom>
            <a:solidFill>
              <a:srgbClr val="CC6600"/>
            </a:solidFill>
            <a:ln w="9525">
              <a:solidFill>
                <a:schemeClr val="tx1"/>
              </a:solidFill>
              <a:round/>
              <a:headEnd/>
              <a:tailEnd/>
            </a:ln>
          </p:spPr>
          <p:txBody>
            <a:bodyPr wrap="none" anchor="ctr"/>
            <a:lstStyle/>
            <a:p>
              <a:pPr algn="ctr"/>
              <a:r>
                <a:rPr lang="en-US">
                  <a:solidFill>
                    <a:srgbClr val="FFFF00"/>
                  </a:solidFill>
                </a:rPr>
                <a:t>B</a:t>
              </a:r>
            </a:p>
          </p:txBody>
        </p:sp>
        <p:sp>
          <p:nvSpPr>
            <p:cNvPr id="31753" name="Oval 10"/>
            <p:cNvSpPr>
              <a:spLocks noChangeArrowheads="1"/>
            </p:cNvSpPr>
            <p:nvPr/>
          </p:nvSpPr>
          <p:spPr bwMode="auto">
            <a:xfrm>
              <a:off x="2640" y="1824"/>
              <a:ext cx="336" cy="336"/>
            </a:xfrm>
            <a:prstGeom prst="ellipse">
              <a:avLst/>
            </a:prstGeom>
            <a:solidFill>
              <a:srgbClr val="CC6600"/>
            </a:solidFill>
            <a:ln w="9525">
              <a:solidFill>
                <a:schemeClr val="tx1"/>
              </a:solidFill>
              <a:round/>
              <a:headEnd/>
              <a:tailEnd/>
            </a:ln>
          </p:spPr>
          <p:txBody>
            <a:bodyPr wrap="none" anchor="ctr"/>
            <a:lstStyle/>
            <a:p>
              <a:pPr algn="ctr"/>
              <a:r>
                <a:rPr lang="en-US">
                  <a:solidFill>
                    <a:srgbClr val="FFFF00"/>
                  </a:solidFill>
                </a:rPr>
                <a:t>C</a:t>
              </a:r>
            </a:p>
          </p:txBody>
        </p:sp>
        <p:sp>
          <p:nvSpPr>
            <p:cNvPr id="31754" name="Oval 11"/>
            <p:cNvSpPr>
              <a:spLocks noChangeArrowheads="1"/>
            </p:cNvSpPr>
            <p:nvPr/>
          </p:nvSpPr>
          <p:spPr bwMode="auto">
            <a:xfrm>
              <a:off x="2688" y="3072"/>
              <a:ext cx="336" cy="336"/>
            </a:xfrm>
            <a:prstGeom prst="ellipse">
              <a:avLst/>
            </a:prstGeom>
            <a:solidFill>
              <a:srgbClr val="CC6600"/>
            </a:solidFill>
            <a:ln w="9525">
              <a:solidFill>
                <a:schemeClr val="tx1"/>
              </a:solidFill>
              <a:round/>
              <a:headEnd/>
              <a:tailEnd/>
            </a:ln>
          </p:spPr>
          <p:txBody>
            <a:bodyPr wrap="none" anchor="ctr"/>
            <a:lstStyle/>
            <a:p>
              <a:pPr algn="ctr"/>
              <a:r>
                <a:rPr lang="en-US">
                  <a:solidFill>
                    <a:srgbClr val="FFFF00"/>
                  </a:solidFill>
                </a:rPr>
                <a:t>D</a:t>
              </a:r>
            </a:p>
          </p:txBody>
        </p:sp>
        <p:sp>
          <p:nvSpPr>
            <p:cNvPr id="31755" name="Oval 14"/>
            <p:cNvSpPr>
              <a:spLocks noChangeArrowheads="1"/>
            </p:cNvSpPr>
            <p:nvPr/>
          </p:nvSpPr>
          <p:spPr bwMode="auto">
            <a:xfrm>
              <a:off x="3840" y="2448"/>
              <a:ext cx="336" cy="336"/>
            </a:xfrm>
            <a:prstGeom prst="ellipse">
              <a:avLst/>
            </a:prstGeom>
            <a:solidFill>
              <a:srgbClr val="CC6600"/>
            </a:solidFill>
            <a:ln w="9525">
              <a:solidFill>
                <a:schemeClr val="tx1"/>
              </a:solidFill>
              <a:round/>
              <a:headEnd/>
              <a:tailEnd/>
            </a:ln>
          </p:spPr>
          <p:txBody>
            <a:bodyPr wrap="none" anchor="ctr"/>
            <a:lstStyle/>
            <a:p>
              <a:pPr algn="ctr"/>
              <a:r>
                <a:rPr lang="en-US">
                  <a:solidFill>
                    <a:srgbClr val="FFFF00"/>
                  </a:solidFill>
                </a:rPr>
                <a:t>Z</a:t>
              </a:r>
            </a:p>
          </p:txBody>
        </p:sp>
        <p:cxnSp>
          <p:nvCxnSpPr>
            <p:cNvPr id="31756" name="AutoShape 15"/>
            <p:cNvCxnSpPr>
              <a:cxnSpLocks noChangeShapeType="1"/>
              <a:stCxn id="31750" idx="7"/>
              <a:endCxn id="31752" idx="3"/>
            </p:cNvCxnSpPr>
            <p:nvPr/>
          </p:nvCxnSpPr>
          <p:spPr bwMode="auto">
            <a:xfrm flipV="1">
              <a:off x="1199" y="2159"/>
              <a:ext cx="482" cy="3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57" name="AutoShape 16"/>
            <p:cNvCxnSpPr>
              <a:cxnSpLocks noChangeShapeType="1"/>
              <a:stCxn id="31751" idx="0"/>
              <a:endCxn id="31752" idx="4"/>
            </p:cNvCxnSpPr>
            <p:nvPr/>
          </p:nvCxnSpPr>
          <p:spPr bwMode="auto">
            <a:xfrm flipH="1" flipV="1">
              <a:off x="1800" y="2208"/>
              <a:ext cx="48" cy="91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58" name="AutoShape 17"/>
            <p:cNvCxnSpPr>
              <a:cxnSpLocks noChangeShapeType="1"/>
              <a:stCxn id="31750" idx="5"/>
              <a:endCxn id="31751" idx="1"/>
            </p:cNvCxnSpPr>
            <p:nvPr/>
          </p:nvCxnSpPr>
          <p:spPr bwMode="auto">
            <a:xfrm>
              <a:off x="1199" y="2735"/>
              <a:ext cx="530" cy="4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59" name="AutoShape 18"/>
            <p:cNvCxnSpPr>
              <a:cxnSpLocks noChangeShapeType="1"/>
              <a:stCxn id="31752" idx="6"/>
              <a:endCxn id="31753" idx="2"/>
            </p:cNvCxnSpPr>
            <p:nvPr/>
          </p:nvCxnSpPr>
          <p:spPr bwMode="auto">
            <a:xfrm flipV="1">
              <a:off x="1968" y="1992"/>
              <a:ext cx="672" cy="4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60" name="AutoShape 19"/>
            <p:cNvCxnSpPr>
              <a:cxnSpLocks noChangeShapeType="1"/>
              <a:stCxn id="31754" idx="2"/>
              <a:endCxn id="31751" idx="6"/>
            </p:cNvCxnSpPr>
            <p:nvPr/>
          </p:nvCxnSpPr>
          <p:spPr bwMode="auto">
            <a:xfrm flipH="1">
              <a:off x="2016" y="3240"/>
              <a:ext cx="672" cy="4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61" name="AutoShape 22"/>
            <p:cNvCxnSpPr>
              <a:cxnSpLocks noChangeShapeType="1"/>
              <a:stCxn id="31753" idx="6"/>
              <a:endCxn id="31755" idx="1"/>
            </p:cNvCxnSpPr>
            <p:nvPr/>
          </p:nvCxnSpPr>
          <p:spPr bwMode="auto">
            <a:xfrm>
              <a:off x="2976" y="1992"/>
              <a:ext cx="913" cy="50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62" name="AutoShape 23"/>
            <p:cNvCxnSpPr>
              <a:cxnSpLocks noChangeShapeType="1"/>
              <a:stCxn id="31754" idx="0"/>
              <a:endCxn id="31753" idx="4"/>
            </p:cNvCxnSpPr>
            <p:nvPr/>
          </p:nvCxnSpPr>
          <p:spPr bwMode="auto">
            <a:xfrm flipH="1" flipV="1">
              <a:off x="2808" y="2160"/>
              <a:ext cx="48" cy="91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763" name="Text Box 24"/>
            <p:cNvSpPr txBox="1">
              <a:spLocks noChangeArrowheads="1"/>
            </p:cNvSpPr>
            <p:nvPr/>
          </p:nvSpPr>
          <p:spPr bwMode="auto">
            <a:xfrm>
              <a:off x="1248" y="2064"/>
              <a:ext cx="1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2</a:t>
              </a:r>
            </a:p>
          </p:txBody>
        </p:sp>
        <p:sp>
          <p:nvSpPr>
            <p:cNvPr id="31764" name="Text Box 25"/>
            <p:cNvSpPr txBox="1">
              <a:spLocks noChangeArrowheads="1"/>
            </p:cNvSpPr>
            <p:nvPr/>
          </p:nvSpPr>
          <p:spPr bwMode="auto">
            <a:xfrm>
              <a:off x="2160" y="1776"/>
              <a:ext cx="1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7</a:t>
              </a:r>
            </a:p>
          </p:txBody>
        </p:sp>
        <p:sp>
          <p:nvSpPr>
            <p:cNvPr id="31765" name="Text Box 26"/>
            <p:cNvSpPr txBox="1">
              <a:spLocks noChangeArrowheads="1"/>
            </p:cNvSpPr>
            <p:nvPr/>
          </p:nvSpPr>
          <p:spPr bwMode="auto">
            <a:xfrm>
              <a:off x="3408" y="2928"/>
              <a:ext cx="1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5</a:t>
              </a:r>
            </a:p>
          </p:txBody>
        </p:sp>
        <p:sp>
          <p:nvSpPr>
            <p:cNvPr id="31766" name="Text Box 27"/>
            <p:cNvSpPr txBox="1">
              <a:spLocks noChangeArrowheads="1"/>
            </p:cNvSpPr>
            <p:nvPr/>
          </p:nvSpPr>
          <p:spPr bwMode="auto">
            <a:xfrm>
              <a:off x="2832" y="2448"/>
              <a:ext cx="1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2</a:t>
              </a:r>
            </a:p>
          </p:txBody>
        </p:sp>
        <p:sp>
          <p:nvSpPr>
            <p:cNvPr id="31767" name="Text Box 29"/>
            <p:cNvSpPr txBox="1">
              <a:spLocks noChangeArrowheads="1"/>
            </p:cNvSpPr>
            <p:nvPr/>
          </p:nvSpPr>
          <p:spPr bwMode="auto">
            <a:xfrm>
              <a:off x="3408" y="2016"/>
              <a:ext cx="1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2</a:t>
              </a:r>
            </a:p>
          </p:txBody>
        </p:sp>
        <p:sp>
          <p:nvSpPr>
            <p:cNvPr id="31768" name="Text Box 30"/>
            <p:cNvSpPr txBox="1">
              <a:spLocks noChangeArrowheads="1"/>
            </p:cNvSpPr>
            <p:nvPr/>
          </p:nvSpPr>
          <p:spPr bwMode="auto">
            <a:xfrm>
              <a:off x="1296" y="2880"/>
              <a:ext cx="1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4</a:t>
              </a:r>
            </a:p>
          </p:txBody>
        </p:sp>
        <p:sp>
          <p:nvSpPr>
            <p:cNvPr id="31769" name="Text Box 31"/>
            <p:cNvSpPr txBox="1">
              <a:spLocks noChangeArrowheads="1"/>
            </p:cNvSpPr>
            <p:nvPr/>
          </p:nvSpPr>
          <p:spPr bwMode="auto">
            <a:xfrm>
              <a:off x="1824" y="2544"/>
              <a:ext cx="1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1</a:t>
              </a:r>
            </a:p>
          </p:txBody>
        </p:sp>
        <p:sp>
          <p:nvSpPr>
            <p:cNvPr id="31770" name="Text Box 32"/>
            <p:cNvSpPr txBox="1">
              <a:spLocks noChangeArrowheads="1"/>
            </p:cNvSpPr>
            <p:nvPr/>
          </p:nvSpPr>
          <p:spPr bwMode="auto">
            <a:xfrm>
              <a:off x="2256" y="3024"/>
              <a:ext cx="1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3</a:t>
              </a:r>
            </a:p>
          </p:txBody>
        </p:sp>
        <p:cxnSp>
          <p:nvCxnSpPr>
            <p:cNvPr id="31771" name="AutoShape 34"/>
            <p:cNvCxnSpPr>
              <a:cxnSpLocks noChangeShapeType="1"/>
              <a:stCxn id="31754" idx="6"/>
              <a:endCxn id="31755" idx="3"/>
            </p:cNvCxnSpPr>
            <p:nvPr/>
          </p:nvCxnSpPr>
          <p:spPr bwMode="auto">
            <a:xfrm flipV="1">
              <a:off x="3024" y="2735"/>
              <a:ext cx="865" cy="50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266930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3" name="Picture 3"/>
          <p:cNvPicPr>
            <a:picLocks noChangeAspect="1" noChangeArrowheads="1"/>
          </p:cNvPicPr>
          <p:nvPr/>
        </p:nvPicPr>
        <p:blipFill>
          <a:blip r:embed="rId3"/>
          <a:srcRect/>
          <a:stretch>
            <a:fillRect/>
          </a:stretch>
        </p:blipFill>
        <p:spPr bwMode="auto">
          <a:xfrm>
            <a:off x="2683935" y="2055815"/>
            <a:ext cx="7564966" cy="4449608"/>
          </a:xfrm>
          <a:prstGeom prst="rect">
            <a:avLst/>
          </a:prstGeom>
          <a:noFill/>
        </p:spPr>
      </p:pic>
      <p:sp>
        <p:nvSpPr>
          <p:cNvPr id="296964" name="Rectangle 4"/>
          <p:cNvSpPr>
            <a:spLocks noGrp="1" noChangeArrowheads="1"/>
          </p:cNvSpPr>
          <p:nvPr>
            <p:ph type="title"/>
          </p:nvPr>
        </p:nvSpPr>
        <p:spPr>
          <a:xfrm>
            <a:off x="838200" y="508000"/>
            <a:ext cx="10515600" cy="990600"/>
          </a:xfrm>
        </p:spPr>
        <p:txBody>
          <a:bodyPr>
            <a:normAutofit fontScale="90000"/>
          </a:bodyPr>
          <a:lstStyle/>
          <a:p>
            <a:r>
              <a:rPr lang="en-US" dirty="0" err="1" smtClean="0"/>
              <a:t>Tugas</a:t>
            </a:r>
            <a:r>
              <a:rPr lang="en-US" dirty="0" smtClean="0"/>
              <a:t> 2</a:t>
            </a:r>
            <a:br>
              <a:rPr lang="en-US" dirty="0" smtClean="0"/>
            </a:br>
            <a:r>
              <a:rPr lang="en-US" sz="3600" dirty="0" smtClean="0"/>
              <a:t>Traveling Salesperson Problem</a:t>
            </a:r>
            <a:endParaRPr lang="en-US" dirty="0"/>
          </a:p>
        </p:txBody>
      </p:sp>
      <p:sp>
        <p:nvSpPr>
          <p:cNvPr id="2" name="Content Placeholder 1"/>
          <p:cNvSpPr>
            <a:spLocks noGrp="1"/>
          </p:cNvSpPr>
          <p:nvPr>
            <p:ph idx="1"/>
          </p:nvPr>
        </p:nvSpPr>
        <p:spPr>
          <a:xfrm>
            <a:off x="863600" y="1698625"/>
            <a:ext cx="10515600" cy="4351338"/>
          </a:xfrm>
        </p:spPr>
        <p:txBody>
          <a:bodyPr/>
          <a:lstStyle/>
          <a:p>
            <a:r>
              <a:rPr lang="en-US" dirty="0" smtClean="0"/>
              <a:t>Dari </a:t>
            </a:r>
            <a:r>
              <a:rPr lang="en-US" dirty="0" err="1" smtClean="0"/>
              <a:t>kota</a:t>
            </a:r>
            <a:r>
              <a:rPr lang="en-US" dirty="0" smtClean="0"/>
              <a:t> A </a:t>
            </a:r>
            <a:r>
              <a:rPr lang="en-US" dirty="0" err="1" smtClean="0"/>
              <a:t>mengunjungi</a:t>
            </a:r>
            <a:r>
              <a:rPr lang="en-US" dirty="0" smtClean="0"/>
              <a:t> </a:t>
            </a:r>
            <a:r>
              <a:rPr lang="en-US" dirty="0" err="1" smtClean="0"/>
              <a:t>kota</a:t>
            </a:r>
            <a:r>
              <a:rPr lang="en-US" dirty="0" smtClean="0"/>
              <a:t> </a:t>
            </a:r>
            <a:r>
              <a:rPr lang="en-US" dirty="0" err="1" smtClean="0"/>
              <a:t>lainnya</a:t>
            </a:r>
            <a:r>
              <a:rPr lang="en-US" dirty="0" smtClean="0"/>
              <a:t> </a:t>
            </a:r>
            <a:r>
              <a:rPr lang="en-US" dirty="0" err="1" smtClean="0"/>
              <a:t>dan</a:t>
            </a:r>
            <a:r>
              <a:rPr lang="en-US" dirty="0" smtClean="0"/>
              <a:t> </a:t>
            </a:r>
            <a:r>
              <a:rPr lang="en-US" dirty="0" err="1" smtClean="0"/>
              <a:t>kembali</a:t>
            </a:r>
            <a:r>
              <a:rPr lang="en-US" dirty="0" smtClean="0"/>
              <a:t> </a:t>
            </a:r>
            <a:r>
              <a:rPr lang="en-US" dirty="0" err="1" smtClean="0"/>
              <a:t>ke</a:t>
            </a:r>
            <a:r>
              <a:rPr lang="en-US" dirty="0" smtClean="0"/>
              <a:t> </a:t>
            </a:r>
            <a:r>
              <a:rPr lang="en-US" dirty="0" err="1" smtClean="0"/>
              <a:t>kota</a:t>
            </a:r>
            <a:r>
              <a:rPr lang="en-US" dirty="0" smtClean="0"/>
              <a:t> A</a:t>
            </a:r>
            <a:endParaRPr lang="en-US" dirty="0"/>
          </a:p>
        </p:txBody>
      </p:sp>
    </p:spTree>
    <p:extLst>
      <p:ext uri="{BB962C8B-B14F-4D97-AF65-F5344CB8AC3E}">
        <p14:creationId xmlns:p14="http://schemas.microsoft.com/office/powerpoint/2010/main" val="344488154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622300" y="660400"/>
            <a:ext cx="8839200" cy="1143000"/>
          </a:xfrm>
        </p:spPr>
        <p:txBody>
          <a:bodyPr/>
          <a:lstStyle/>
          <a:p>
            <a:r>
              <a:rPr lang="en-US" dirty="0" err="1" smtClean="0"/>
              <a:t>Tugas</a:t>
            </a:r>
            <a:r>
              <a:rPr lang="en-US" dirty="0" smtClean="0"/>
              <a:t> </a:t>
            </a:r>
          </a:p>
        </p:txBody>
      </p:sp>
      <p:sp>
        <p:nvSpPr>
          <p:cNvPr id="34821" name="Rectangle 5"/>
          <p:cNvSpPr>
            <a:spLocks noGrp="1" noChangeArrowheads="1"/>
          </p:cNvSpPr>
          <p:nvPr>
            <p:ph idx="1"/>
          </p:nvPr>
        </p:nvSpPr>
        <p:spPr>
          <a:xfrm>
            <a:off x="825500" y="1790700"/>
            <a:ext cx="9753600" cy="4114800"/>
          </a:xfrm>
        </p:spPr>
        <p:txBody>
          <a:bodyPr rtlCol="0">
            <a:normAutofit/>
          </a:bodyPr>
          <a:lstStyle/>
          <a:p>
            <a:pPr marL="0" indent="0" fontAlgn="auto">
              <a:lnSpc>
                <a:spcPct val="90000"/>
              </a:lnSpc>
              <a:spcAft>
                <a:spcPts val="0"/>
              </a:spcAft>
              <a:buNone/>
              <a:defRPr/>
            </a:pPr>
            <a:r>
              <a:rPr lang="en-US" dirty="0" err="1" smtClean="0"/>
              <a:t>Selesaikan</a:t>
            </a:r>
            <a:r>
              <a:rPr lang="en-US" dirty="0" smtClean="0"/>
              <a:t> </a:t>
            </a:r>
            <a:r>
              <a:rPr lang="en-US" dirty="0" err="1" smtClean="0"/>
              <a:t>Tugas</a:t>
            </a:r>
            <a:r>
              <a:rPr lang="en-US" dirty="0" smtClean="0"/>
              <a:t> 1 </a:t>
            </a:r>
            <a:r>
              <a:rPr lang="en-US" dirty="0" err="1" smtClean="0"/>
              <a:t>dan</a:t>
            </a:r>
            <a:r>
              <a:rPr lang="en-US" dirty="0" smtClean="0"/>
              <a:t> </a:t>
            </a:r>
            <a:r>
              <a:rPr lang="en-US" dirty="0" err="1" smtClean="0"/>
              <a:t>Tugas</a:t>
            </a:r>
            <a:r>
              <a:rPr lang="en-US" dirty="0" smtClean="0"/>
              <a:t> 2:</a:t>
            </a:r>
          </a:p>
          <a:p>
            <a:pPr fontAlgn="auto">
              <a:lnSpc>
                <a:spcPct val="90000"/>
              </a:lnSpc>
              <a:spcAft>
                <a:spcPts val="0"/>
              </a:spcAft>
              <a:buFont typeface="Arial" pitchFamily="34" charset="0"/>
              <a:buChar char="•"/>
              <a:defRPr/>
            </a:pPr>
            <a:r>
              <a:rPr lang="en-US" dirty="0" err="1" smtClean="0"/>
              <a:t>Representasikan</a:t>
            </a:r>
            <a:r>
              <a:rPr lang="en-US" dirty="0" smtClean="0"/>
              <a:t> </a:t>
            </a:r>
            <a:r>
              <a:rPr lang="en-US" dirty="0" err="1" smtClean="0"/>
              <a:t>kasus</a:t>
            </a:r>
            <a:r>
              <a:rPr lang="en-US" dirty="0" smtClean="0"/>
              <a:t> </a:t>
            </a:r>
            <a:r>
              <a:rPr lang="en-US" dirty="0" err="1" smtClean="0"/>
              <a:t>diatas</a:t>
            </a:r>
            <a:r>
              <a:rPr lang="en-US" dirty="0" smtClean="0"/>
              <a:t> </a:t>
            </a:r>
            <a:r>
              <a:rPr lang="en-US" dirty="0" err="1" smtClean="0"/>
              <a:t>dengan</a:t>
            </a:r>
            <a:r>
              <a:rPr lang="en-US" dirty="0" smtClean="0"/>
              <a:t> tree</a:t>
            </a:r>
          </a:p>
          <a:p>
            <a:pPr fontAlgn="auto">
              <a:lnSpc>
                <a:spcPct val="90000"/>
              </a:lnSpc>
              <a:spcAft>
                <a:spcPts val="0"/>
              </a:spcAft>
              <a:buFont typeface="Arial" pitchFamily="34" charset="0"/>
              <a:buChar char="•"/>
              <a:defRPr/>
            </a:pPr>
            <a:r>
              <a:rPr lang="en-US" dirty="0" err="1" smtClean="0"/>
              <a:t>Selesaikan</a:t>
            </a:r>
            <a:r>
              <a:rPr lang="en-US" dirty="0" smtClean="0"/>
              <a:t> </a:t>
            </a:r>
            <a:r>
              <a:rPr lang="en-US" dirty="0" err="1" smtClean="0"/>
              <a:t>kasus</a:t>
            </a:r>
            <a:r>
              <a:rPr lang="en-US" dirty="0" smtClean="0"/>
              <a:t> </a:t>
            </a:r>
            <a:r>
              <a:rPr lang="en-US" dirty="0" err="1" smtClean="0"/>
              <a:t>diatas</a:t>
            </a:r>
            <a:r>
              <a:rPr lang="en-US" dirty="0" smtClean="0"/>
              <a:t> </a:t>
            </a:r>
            <a:r>
              <a:rPr lang="en-US" dirty="0" err="1" smtClean="0"/>
              <a:t>dengan</a:t>
            </a:r>
            <a:r>
              <a:rPr lang="en-US" dirty="0" smtClean="0"/>
              <a:t> </a:t>
            </a:r>
            <a:r>
              <a:rPr lang="en-US" dirty="0" err="1" smtClean="0"/>
              <a:t>metode</a:t>
            </a:r>
            <a:r>
              <a:rPr lang="en-US" dirty="0" smtClean="0"/>
              <a:t>:</a:t>
            </a:r>
          </a:p>
          <a:p>
            <a:pPr lvl="1" fontAlgn="auto">
              <a:lnSpc>
                <a:spcPct val="90000"/>
              </a:lnSpc>
              <a:spcAft>
                <a:spcPts val="0"/>
              </a:spcAft>
              <a:buFont typeface="Arial" pitchFamily="34" charset="0"/>
              <a:buChar char="–"/>
              <a:defRPr/>
            </a:pPr>
            <a:r>
              <a:rPr lang="en-US" dirty="0" smtClean="0"/>
              <a:t>Breadth First Search</a:t>
            </a:r>
          </a:p>
          <a:p>
            <a:pPr lvl="1" fontAlgn="auto">
              <a:lnSpc>
                <a:spcPct val="90000"/>
              </a:lnSpc>
              <a:spcAft>
                <a:spcPts val="0"/>
              </a:spcAft>
              <a:buFont typeface="Arial" pitchFamily="34" charset="0"/>
              <a:buChar char="–"/>
              <a:defRPr/>
            </a:pPr>
            <a:r>
              <a:rPr lang="en-US" dirty="0" smtClean="0"/>
              <a:t>Depth First Search</a:t>
            </a:r>
          </a:p>
        </p:txBody>
      </p:sp>
    </p:spTree>
    <p:extLst>
      <p:ext uri="{BB962C8B-B14F-4D97-AF65-F5344CB8AC3E}">
        <p14:creationId xmlns:p14="http://schemas.microsoft.com/office/powerpoint/2010/main" val="238653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GB" dirty="0" err="1" smtClean="0"/>
              <a:t>Algoritma</a:t>
            </a:r>
            <a:r>
              <a:rPr lang="en-GB" dirty="0" smtClean="0"/>
              <a:t> </a:t>
            </a:r>
            <a:r>
              <a:rPr lang="en-GB" dirty="0" err="1" smtClean="0"/>
              <a:t>Pencarian</a:t>
            </a:r>
            <a:endParaRPr lang="en-GB" dirty="0" smtClean="0"/>
          </a:p>
        </p:txBody>
      </p:sp>
      <p:sp>
        <p:nvSpPr>
          <p:cNvPr id="3077" name="Rectangle 5"/>
          <p:cNvSpPr>
            <a:spLocks noGrp="1" noChangeArrowheads="1"/>
          </p:cNvSpPr>
          <p:nvPr>
            <p:ph idx="1"/>
          </p:nvPr>
        </p:nvSpPr>
        <p:spPr/>
        <p:txBody>
          <a:bodyPr/>
          <a:lstStyle/>
          <a:p>
            <a:r>
              <a:rPr lang="en-US" smtClean="0"/>
              <a:t>Merupakan algoritma untuk mencari kemungkinan penyelesaian</a:t>
            </a:r>
          </a:p>
          <a:p>
            <a:r>
              <a:rPr lang="en-US" smtClean="0"/>
              <a:t>Sering dijumpai oleh peneliti di bidang AI</a:t>
            </a:r>
          </a:p>
          <a:p>
            <a:endParaRPr lang="en-GB" smtClean="0"/>
          </a:p>
        </p:txBody>
      </p:sp>
    </p:spTree>
    <p:extLst>
      <p:ext uri="{BB962C8B-B14F-4D97-AF65-F5344CB8AC3E}">
        <p14:creationId xmlns:p14="http://schemas.microsoft.com/office/powerpoint/2010/main" val="23750905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424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964484" y="650383"/>
            <a:ext cx="8839200" cy="1143000"/>
          </a:xfrm>
        </p:spPr>
        <p:txBody>
          <a:bodyPr rtlCol="0">
            <a:normAutofit/>
          </a:bodyPr>
          <a:lstStyle/>
          <a:p>
            <a:pPr fontAlgn="auto">
              <a:spcAft>
                <a:spcPts val="0"/>
              </a:spcAft>
              <a:defRPr/>
            </a:pPr>
            <a:r>
              <a:rPr lang="en-US" dirty="0" err="1" smtClean="0"/>
              <a:t>Mendefinisikan</a:t>
            </a:r>
            <a:r>
              <a:rPr lang="en-US" dirty="0" smtClean="0"/>
              <a:t> </a:t>
            </a:r>
            <a:r>
              <a:rPr lang="en-US" dirty="0" err="1" smtClean="0"/>
              <a:t>permasalahan</a:t>
            </a:r>
            <a:endParaRPr lang="en-GB" dirty="0" smtClean="0"/>
          </a:p>
        </p:txBody>
      </p:sp>
      <p:sp>
        <p:nvSpPr>
          <p:cNvPr id="4101" name="Rectangle 5"/>
          <p:cNvSpPr>
            <a:spLocks noGrp="1" noChangeArrowheads="1"/>
          </p:cNvSpPr>
          <p:nvPr>
            <p:ph idx="1"/>
          </p:nvPr>
        </p:nvSpPr>
        <p:spPr>
          <a:xfrm>
            <a:off x="914400" y="1905000"/>
            <a:ext cx="10363200" cy="2590800"/>
          </a:xfrm>
        </p:spPr>
        <p:txBody>
          <a:bodyPr/>
          <a:lstStyle/>
          <a:p>
            <a:r>
              <a:rPr lang="en-US" smtClean="0"/>
              <a:t>Mendefinisikan suatu state (ruang keadaan)</a:t>
            </a:r>
          </a:p>
          <a:p>
            <a:r>
              <a:rPr lang="en-US" smtClean="0"/>
              <a:t>Menerapkan satu atau lebih state awal</a:t>
            </a:r>
          </a:p>
          <a:p>
            <a:r>
              <a:rPr lang="en-US" smtClean="0"/>
              <a:t>Menetapkan satu atau lebih state tujuan</a:t>
            </a:r>
          </a:p>
          <a:p>
            <a:r>
              <a:rPr lang="en-US" smtClean="0"/>
              <a:t>Menetapkan rules (kumpulan aturan)</a:t>
            </a:r>
            <a:endParaRPr lang="en-GB" smtClean="0"/>
          </a:p>
        </p:txBody>
      </p:sp>
    </p:spTree>
    <p:extLst>
      <p:ext uri="{BB962C8B-B14F-4D97-AF65-F5344CB8AC3E}">
        <p14:creationId xmlns:p14="http://schemas.microsoft.com/office/powerpoint/2010/main" val="3490449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dirty="0"/>
              <a:t>A unifying view (Newell and Simon)</a:t>
            </a:r>
          </a:p>
        </p:txBody>
      </p:sp>
      <p:sp>
        <p:nvSpPr>
          <p:cNvPr id="337923" name="Rectangle 3"/>
          <p:cNvSpPr>
            <a:spLocks noGrp="1" noChangeArrowheads="1"/>
          </p:cNvSpPr>
          <p:nvPr>
            <p:ph type="body" idx="1"/>
          </p:nvPr>
        </p:nvSpPr>
        <p:spPr/>
        <p:txBody>
          <a:bodyPr>
            <a:normAutofit/>
          </a:bodyPr>
          <a:lstStyle/>
          <a:p>
            <a:r>
              <a:rPr lang="en-US" dirty="0" err="1" smtClean="0"/>
              <a:t>Ruang</a:t>
            </a:r>
            <a:r>
              <a:rPr lang="en-US" dirty="0" smtClean="0"/>
              <a:t> </a:t>
            </a:r>
            <a:r>
              <a:rPr lang="en-US" dirty="0" err="1" smtClean="0"/>
              <a:t>masalah</a:t>
            </a:r>
            <a:r>
              <a:rPr lang="en-US" dirty="0" smtClean="0"/>
              <a:t> </a:t>
            </a:r>
            <a:r>
              <a:rPr lang="en-US" dirty="0" err="1" smtClean="0"/>
              <a:t>terdiri</a:t>
            </a:r>
            <a:r>
              <a:rPr lang="en-US" dirty="0" smtClean="0"/>
              <a:t> </a:t>
            </a:r>
            <a:r>
              <a:rPr lang="en-US" dirty="0" err="1" smtClean="0"/>
              <a:t>dari</a:t>
            </a:r>
            <a:r>
              <a:rPr lang="en-US" dirty="0" smtClean="0"/>
              <a:t>:</a:t>
            </a:r>
          </a:p>
          <a:p>
            <a:pPr lvl="1">
              <a:buFontTx/>
              <a:buChar char="•"/>
            </a:pPr>
            <a:r>
              <a:rPr lang="en-US" i="1" dirty="0">
                <a:solidFill>
                  <a:srgbClr val="0000FF"/>
                </a:solidFill>
              </a:rPr>
              <a:t>S</a:t>
            </a:r>
            <a:r>
              <a:rPr lang="en-US" i="1" dirty="0" smtClean="0">
                <a:solidFill>
                  <a:srgbClr val="0000FF"/>
                </a:solidFill>
              </a:rPr>
              <a:t>tate Space </a:t>
            </a:r>
            <a:r>
              <a:rPr lang="en-US" dirty="0" smtClean="0">
                <a:solidFill>
                  <a:srgbClr val="0000FF"/>
                </a:solidFill>
              </a:rPr>
              <a:t>(</a:t>
            </a:r>
            <a:r>
              <a:rPr lang="en-US" dirty="0" err="1" smtClean="0">
                <a:solidFill>
                  <a:srgbClr val="0000FF"/>
                </a:solidFill>
              </a:rPr>
              <a:t>Ruang</a:t>
            </a:r>
            <a:r>
              <a:rPr lang="en-US" dirty="0" smtClean="0">
                <a:solidFill>
                  <a:srgbClr val="0000FF"/>
                </a:solidFill>
              </a:rPr>
              <a:t> </a:t>
            </a:r>
            <a:r>
              <a:rPr lang="en-US" dirty="0" err="1" smtClean="0">
                <a:solidFill>
                  <a:srgbClr val="0000FF"/>
                </a:solidFill>
              </a:rPr>
              <a:t>Keadaan</a:t>
            </a:r>
            <a:r>
              <a:rPr lang="en-US" dirty="0" smtClean="0">
                <a:solidFill>
                  <a:srgbClr val="0000FF"/>
                </a:solidFill>
              </a:rPr>
              <a:t>) </a:t>
            </a:r>
            <a:r>
              <a:rPr lang="en-US" dirty="0" err="1" smtClean="0"/>
              <a:t>adalah</a:t>
            </a:r>
            <a:r>
              <a:rPr lang="en-US" dirty="0" smtClean="0"/>
              <a:t> </a:t>
            </a:r>
            <a:r>
              <a:rPr lang="en-US" dirty="0" err="1" smtClean="0"/>
              <a:t>himpunan</a:t>
            </a:r>
            <a:r>
              <a:rPr lang="en-US" dirty="0" smtClean="0"/>
              <a:t> state yang </a:t>
            </a:r>
            <a:r>
              <a:rPr lang="en-US" dirty="0" err="1" smtClean="0"/>
              <a:t>mungkin</a:t>
            </a:r>
            <a:r>
              <a:rPr lang="en-US" dirty="0" smtClean="0"/>
              <a:t> </a:t>
            </a:r>
            <a:r>
              <a:rPr lang="en-US" dirty="0" err="1" smtClean="0"/>
              <a:t>dari</a:t>
            </a:r>
            <a:r>
              <a:rPr lang="en-US" dirty="0" smtClean="0"/>
              <a:t> </a:t>
            </a:r>
            <a:r>
              <a:rPr lang="en-US" dirty="0" err="1" smtClean="0"/>
              <a:t>suatu</a:t>
            </a:r>
            <a:r>
              <a:rPr lang="en-US" dirty="0" smtClean="0"/>
              <a:t> </a:t>
            </a:r>
            <a:r>
              <a:rPr lang="en-US" dirty="0" err="1" smtClean="0"/>
              <a:t>permasalahan</a:t>
            </a:r>
            <a:endParaRPr lang="en-US" dirty="0" smtClean="0"/>
          </a:p>
          <a:p>
            <a:pPr lvl="1">
              <a:buFontTx/>
              <a:buChar char="•"/>
            </a:pPr>
            <a:r>
              <a:rPr lang="en-US" dirty="0" err="1" smtClean="0"/>
              <a:t>Himpunan</a:t>
            </a:r>
            <a:r>
              <a:rPr lang="en-US" dirty="0" smtClean="0"/>
              <a:t> </a:t>
            </a:r>
            <a:r>
              <a:rPr lang="en-US" i="1" dirty="0" smtClean="0">
                <a:solidFill>
                  <a:srgbClr val="0000FF"/>
                </a:solidFill>
              </a:rPr>
              <a:t>operator</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berpindah</a:t>
            </a:r>
            <a:r>
              <a:rPr lang="en-US" dirty="0" smtClean="0"/>
              <a:t> </a:t>
            </a:r>
            <a:r>
              <a:rPr lang="en-US" dirty="0" err="1" smtClean="0"/>
              <a:t>dari</a:t>
            </a:r>
            <a:r>
              <a:rPr lang="en-US" dirty="0" smtClean="0"/>
              <a:t> </a:t>
            </a:r>
            <a:r>
              <a:rPr lang="en-US" dirty="0" err="1" smtClean="0"/>
              <a:t>satu</a:t>
            </a:r>
            <a:r>
              <a:rPr lang="en-US" dirty="0" smtClean="0"/>
              <a:t> state </a:t>
            </a:r>
            <a:r>
              <a:rPr lang="en-US" dirty="0" err="1" smtClean="0"/>
              <a:t>ke</a:t>
            </a:r>
            <a:r>
              <a:rPr lang="en-US" dirty="0" smtClean="0"/>
              <a:t> state yang lain.</a:t>
            </a:r>
          </a:p>
          <a:p>
            <a:pPr lvl="1">
              <a:buFontTx/>
              <a:buChar char="•"/>
            </a:pPr>
            <a:r>
              <a:rPr lang="en-US" dirty="0" err="1" smtClean="0"/>
              <a:t>Ruang</a:t>
            </a:r>
            <a:r>
              <a:rPr lang="en-US" dirty="0" smtClean="0"/>
              <a:t> </a:t>
            </a:r>
            <a:r>
              <a:rPr lang="en-US" dirty="0" err="1" smtClean="0"/>
              <a:t>masalah</a:t>
            </a:r>
            <a:r>
              <a:rPr lang="en-US" dirty="0" smtClean="0"/>
              <a:t> </a:t>
            </a:r>
            <a:r>
              <a:rPr lang="en-US" dirty="0" err="1" smtClean="0"/>
              <a:t>dapat</a:t>
            </a:r>
            <a:r>
              <a:rPr lang="en-US" dirty="0" smtClean="0"/>
              <a:t> </a:t>
            </a:r>
            <a:r>
              <a:rPr lang="en-US" dirty="0" err="1" smtClean="0"/>
              <a:t>digambarkan</a:t>
            </a:r>
            <a:r>
              <a:rPr lang="en-US" dirty="0" smtClean="0"/>
              <a:t> </a:t>
            </a:r>
            <a:r>
              <a:rPr lang="en-US" dirty="0" err="1" smtClean="0"/>
              <a:t>dengan</a:t>
            </a:r>
            <a:r>
              <a:rPr lang="en-US" dirty="0" smtClean="0"/>
              <a:t> graph, </a:t>
            </a:r>
          </a:p>
          <a:p>
            <a:pPr lvl="2">
              <a:buFontTx/>
              <a:buChar char="•"/>
            </a:pPr>
            <a:r>
              <a:rPr lang="en-US" dirty="0" err="1" smtClean="0"/>
              <a:t>himpunan</a:t>
            </a:r>
            <a:r>
              <a:rPr lang="en-US" dirty="0" smtClean="0"/>
              <a:t> state </a:t>
            </a:r>
            <a:r>
              <a:rPr lang="en-US" dirty="0" err="1" smtClean="0"/>
              <a:t>dinyatakan</a:t>
            </a:r>
            <a:r>
              <a:rPr lang="en-US" dirty="0" smtClean="0"/>
              <a:t> </a:t>
            </a:r>
            <a:r>
              <a:rPr lang="en-US" dirty="0" err="1" smtClean="0"/>
              <a:t>dengan</a:t>
            </a:r>
            <a:r>
              <a:rPr lang="en-US" dirty="0" smtClean="0"/>
              <a:t> node </a:t>
            </a:r>
          </a:p>
          <a:p>
            <a:pPr lvl="2">
              <a:buFontTx/>
              <a:buChar char="•"/>
            </a:pPr>
            <a:r>
              <a:rPr lang="en-US" dirty="0" smtClean="0"/>
              <a:t>link (arcs) </a:t>
            </a:r>
            <a:r>
              <a:rPr lang="en-US" dirty="0" err="1" smtClean="0"/>
              <a:t>menyatakan</a:t>
            </a:r>
            <a:r>
              <a:rPr lang="en-US" dirty="0" smtClean="0"/>
              <a:t> operator.</a:t>
            </a:r>
            <a:endParaRPr lang="en-US" dirty="0"/>
          </a:p>
        </p:txBody>
      </p:sp>
    </p:spTree>
    <p:extLst>
      <p:ext uri="{BB962C8B-B14F-4D97-AF65-F5344CB8AC3E}">
        <p14:creationId xmlns:p14="http://schemas.microsoft.com/office/powerpoint/2010/main" val="176762426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210614" y="254358"/>
            <a:ext cx="8839200" cy="1143000"/>
          </a:xfrm>
        </p:spPr>
        <p:txBody>
          <a:bodyPr/>
          <a:lstStyle/>
          <a:p>
            <a:r>
              <a:rPr lang="en-US" dirty="0" err="1" smtClean="0"/>
              <a:t>Contoh</a:t>
            </a:r>
            <a:r>
              <a:rPr lang="en-US" dirty="0" smtClean="0"/>
              <a:t> 1</a:t>
            </a:r>
            <a:endParaRPr lang="en-GB" dirty="0" smtClean="0"/>
          </a:p>
        </p:txBody>
      </p:sp>
      <p:sp>
        <p:nvSpPr>
          <p:cNvPr id="6149" name="Rectangle 5"/>
          <p:cNvSpPr>
            <a:spLocks noGrp="1" noChangeArrowheads="1"/>
          </p:cNvSpPr>
          <p:nvPr>
            <p:ph idx="1"/>
          </p:nvPr>
        </p:nvSpPr>
        <p:spPr>
          <a:xfrm>
            <a:off x="1117600" y="1371600"/>
            <a:ext cx="10363200" cy="4114800"/>
          </a:xfrm>
        </p:spPr>
        <p:txBody>
          <a:bodyPr rtlCol="0">
            <a:normAutofit/>
          </a:bodyPr>
          <a:lstStyle/>
          <a:p>
            <a:pPr marL="0" indent="0" fontAlgn="auto">
              <a:spcAft>
                <a:spcPts val="0"/>
              </a:spcAft>
              <a:buFontTx/>
              <a:buNone/>
              <a:defRPr/>
            </a:pPr>
            <a:r>
              <a:rPr lang="en-US" sz="2800" smtClean="0">
                <a:cs typeface="Times New Roman" pitchFamily="18" charset="0"/>
              </a:rPr>
              <a:t>Seorang petani ingin memindah dirinya sendiri, seekor serigala, seekor angsa gemuk, dan seikat padi yang berisi menyeberangi sungai. Sayangnya, perahunya sangat terbatas; dia hanya dapat membawa satu objek dalam satu penyeberangan. Dan lagi, dia tidak bisa meninggalkan serigala dan angsa dalam satu tempat, karena serigala akan memangsa angsa. Demikian pula dia tidak bisa meninggalkan angsa dengan padi dalam satu tempat.</a:t>
            </a:r>
            <a:r>
              <a:rPr lang="en-GB" sz="2800" smtClean="0"/>
              <a:t> </a:t>
            </a:r>
            <a:endParaRPr lang="en-US" sz="2800" smtClean="0"/>
          </a:p>
          <a:p>
            <a:pPr marL="0" indent="0" fontAlgn="auto">
              <a:spcAft>
                <a:spcPts val="0"/>
              </a:spcAft>
              <a:buFontTx/>
              <a:buNone/>
              <a:defRPr/>
            </a:pPr>
            <a:endParaRPr lang="en-GB" sz="2800" smtClean="0"/>
          </a:p>
        </p:txBody>
      </p:sp>
    </p:spTree>
    <p:extLst>
      <p:ext uri="{BB962C8B-B14F-4D97-AF65-F5344CB8AC3E}">
        <p14:creationId xmlns:p14="http://schemas.microsoft.com/office/powerpoint/2010/main" val="3632734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1086118" y="357389"/>
            <a:ext cx="8839200" cy="1143000"/>
          </a:xfrm>
        </p:spPr>
        <p:txBody>
          <a:bodyPr/>
          <a:lstStyle/>
          <a:p>
            <a:r>
              <a:rPr lang="en-US" dirty="0" smtClean="0"/>
              <a:t>State (</a:t>
            </a:r>
            <a:r>
              <a:rPr lang="en-US" dirty="0" err="1" smtClean="0"/>
              <a:t>ruang</a:t>
            </a:r>
            <a:r>
              <a:rPr lang="en-US" dirty="0" smtClean="0"/>
              <a:t> </a:t>
            </a:r>
            <a:r>
              <a:rPr lang="en-US" dirty="0" err="1" smtClean="0"/>
              <a:t>keadaan</a:t>
            </a:r>
            <a:r>
              <a:rPr lang="en-US" dirty="0" smtClean="0"/>
              <a:t>)</a:t>
            </a:r>
            <a:endParaRPr lang="en-GB" dirty="0" smtClean="0"/>
          </a:p>
        </p:txBody>
      </p:sp>
      <p:sp>
        <p:nvSpPr>
          <p:cNvPr id="6149" name="Rectangle 5"/>
          <p:cNvSpPr>
            <a:spLocks noGrp="1" noChangeArrowheads="1"/>
          </p:cNvSpPr>
          <p:nvPr>
            <p:ph idx="1"/>
          </p:nvPr>
        </p:nvSpPr>
        <p:spPr>
          <a:xfrm>
            <a:off x="1117600" y="1676400"/>
            <a:ext cx="10363200" cy="2819400"/>
          </a:xfrm>
        </p:spPr>
        <p:txBody>
          <a:bodyPr/>
          <a:lstStyle/>
          <a:p>
            <a:r>
              <a:rPr lang="en-US" dirty="0" smtClean="0"/>
              <a:t>State </a:t>
            </a:r>
            <a:r>
              <a:rPr lang="en-US" dirty="0" smtClean="0">
                <a:sym typeface="Wingdings" pitchFamily="2" charset="2"/>
              </a:rPr>
              <a:t> </a:t>
            </a:r>
            <a:r>
              <a:rPr lang="en-US" dirty="0" smtClean="0"/>
              <a:t>(</a:t>
            </a:r>
            <a:r>
              <a:rPr lang="en-US" dirty="0" err="1" smtClean="0"/>
              <a:t>Serigala</a:t>
            </a:r>
            <a:r>
              <a:rPr lang="en-US" dirty="0" smtClean="0"/>
              <a:t>, </a:t>
            </a:r>
            <a:r>
              <a:rPr lang="en-US" dirty="0" err="1" smtClean="0"/>
              <a:t>Angsa</a:t>
            </a:r>
            <a:r>
              <a:rPr lang="en-US" dirty="0" smtClean="0"/>
              <a:t>, </a:t>
            </a:r>
            <a:r>
              <a:rPr lang="en-US" dirty="0" err="1" smtClean="0"/>
              <a:t>Padi</a:t>
            </a:r>
            <a:r>
              <a:rPr lang="en-US" dirty="0" smtClean="0"/>
              <a:t>, </a:t>
            </a:r>
            <a:r>
              <a:rPr lang="en-US" dirty="0" err="1" smtClean="0"/>
              <a:t>Petani</a:t>
            </a:r>
            <a:r>
              <a:rPr lang="en-US" dirty="0" smtClean="0"/>
              <a:t>)</a:t>
            </a:r>
            <a:endParaRPr lang="en-GB" dirty="0" smtClean="0"/>
          </a:p>
          <a:p>
            <a:r>
              <a:rPr lang="en-US" dirty="0" smtClean="0"/>
              <a:t>Daerah </a:t>
            </a:r>
            <a:r>
              <a:rPr lang="en-US" dirty="0" err="1" smtClean="0"/>
              <a:t>asal</a:t>
            </a:r>
            <a:r>
              <a:rPr lang="en-US" dirty="0" smtClean="0"/>
              <a:t> </a:t>
            </a:r>
            <a:r>
              <a:rPr lang="en-US" dirty="0" err="1" smtClean="0"/>
              <a:t>ketika</a:t>
            </a:r>
            <a:r>
              <a:rPr lang="en-US" dirty="0" smtClean="0"/>
              <a:t> </a:t>
            </a:r>
            <a:r>
              <a:rPr lang="en-US" dirty="0" err="1" smtClean="0"/>
              <a:t>hanya</a:t>
            </a:r>
            <a:r>
              <a:rPr lang="en-US" dirty="0" smtClean="0"/>
              <a:t> </a:t>
            </a:r>
            <a:r>
              <a:rPr lang="en-US" dirty="0" err="1" smtClean="0"/>
              <a:t>ada</a:t>
            </a:r>
            <a:r>
              <a:rPr lang="en-US" dirty="0" smtClean="0"/>
              <a:t> </a:t>
            </a:r>
            <a:r>
              <a:rPr lang="en-US" dirty="0" err="1" smtClean="0"/>
              <a:t>serigala</a:t>
            </a:r>
            <a:r>
              <a:rPr lang="en-US" dirty="0" smtClean="0"/>
              <a:t> </a:t>
            </a:r>
            <a:r>
              <a:rPr lang="en-US" dirty="0" err="1" smtClean="0"/>
              <a:t>dan</a:t>
            </a:r>
            <a:r>
              <a:rPr lang="en-US" dirty="0" smtClean="0"/>
              <a:t> </a:t>
            </a:r>
            <a:r>
              <a:rPr lang="en-US" dirty="0" err="1" smtClean="0"/>
              <a:t>padi</a:t>
            </a:r>
            <a:r>
              <a:rPr lang="en-US" dirty="0" smtClean="0"/>
              <a:t>, </a:t>
            </a:r>
            <a:r>
              <a:rPr lang="en-US" dirty="0" err="1" smtClean="0"/>
              <a:t>dapat</a:t>
            </a:r>
            <a:r>
              <a:rPr lang="en-US" dirty="0" smtClean="0"/>
              <a:t> </a:t>
            </a:r>
            <a:r>
              <a:rPr lang="en-US" dirty="0" err="1" smtClean="0"/>
              <a:t>direpresentasikan</a:t>
            </a:r>
            <a:r>
              <a:rPr lang="en-US" dirty="0" smtClean="0"/>
              <a:t> </a:t>
            </a:r>
            <a:r>
              <a:rPr lang="en-US" dirty="0" err="1" smtClean="0"/>
              <a:t>dengan</a:t>
            </a:r>
            <a:r>
              <a:rPr lang="en-US" dirty="0" smtClean="0"/>
              <a:t> state (1, 0, 1, 0), </a:t>
            </a:r>
            <a:r>
              <a:rPr lang="en-US" dirty="0" err="1" smtClean="0"/>
              <a:t>sedangkan</a:t>
            </a:r>
            <a:r>
              <a:rPr lang="en-US" dirty="0" smtClean="0"/>
              <a:t> </a:t>
            </a:r>
            <a:r>
              <a:rPr lang="en-US" dirty="0" err="1" smtClean="0"/>
              <a:t>daerah</a:t>
            </a:r>
            <a:r>
              <a:rPr lang="en-US" dirty="0" smtClean="0"/>
              <a:t> </a:t>
            </a:r>
            <a:r>
              <a:rPr lang="en-US" dirty="0" err="1" smtClean="0"/>
              <a:t>tujuan</a:t>
            </a:r>
            <a:r>
              <a:rPr lang="en-US" dirty="0" smtClean="0"/>
              <a:t> </a:t>
            </a:r>
            <a:r>
              <a:rPr lang="en-US" dirty="0" err="1" smtClean="0"/>
              <a:t>adalah</a:t>
            </a:r>
            <a:r>
              <a:rPr lang="en-US" dirty="0" smtClean="0"/>
              <a:t> (0, 1, 0, 1)</a:t>
            </a:r>
            <a:endParaRPr lang="en-GB" dirty="0" smtClean="0"/>
          </a:p>
        </p:txBody>
      </p:sp>
    </p:spTree>
    <p:extLst>
      <p:ext uri="{BB962C8B-B14F-4D97-AF65-F5344CB8AC3E}">
        <p14:creationId xmlns:p14="http://schemas.microsoft.com/office/powerpoint/2010/main" val="1783852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pt_o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4D463544-B9C8-46A9-B2DD-E07B64A917A8}" vid="{BD3B542D-B363-448E-B543-08D8815909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template_ppt_oop</Template>
  <TotalTime>95</TotalTime>
  <Words>1505</Words>
  <Application>Microsoft Office PowerPoint</Application>
  <PresentationFormat>Custom</PresentationFormat>
  <Paragraphs>595</Paragraphs>
  <Slides>50</Slides>
  <Notes>30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template_ppt_oop</vt:lpstr>
      <vt:lpstr>Kecerdasan Buatan</vt:lpstr>
      <vt:lpstr>Algoritma Pencarian Blind</vt:lpstr>
      <vt:lpstr>Tujuan Instruksi Umum</vt:lpstr>
      <vt:lpstr>Tujuan Instruksi Khusus</vt:lpstr>
      <vt:lpstr>Algoritma Pencarian</vt:lpstr>
      <vt:lpstr>Mendefinisikan permasalahan</vt:lpstr>
      <vt:lpstr>A unifying view (Newell and Simon)</vt:lpstr>
      <vt:lpstr>Contoh 1</vt:lpstr>
      <vt:lpstr>State (ruang keadaan)</vt:lpstr>
      <vt:lpstr>State awal dan tujuan</vt:lpstr>
      <vt:lpstr>Rules</vt:lpstr>
      <vt:lpstr>Contoh solusi</vt:lpstr>
      <vt:lpstr>Contoh 1</vt:lpstr>
      <vt:lpstr>PowerPoint Presentation</vt:lpstr>
      <vt:lpstr>PowerPoint Presentation</vt:lpstr>
      <vt:lpstr>PowerPoint Presentation</vt:lpstr>
      <vt:lpstr>PowerPoint Presentation</vt:lpstr>
      <vt:lpstr>Contoh 2 – Eight Puzzle</vt:lpstr>
      <vt:lpstr>State space of the 8-puzzle generated by “move blank” operations</vt:lpstr>
      <vt:lpstr>The 8-puzzle problem </vt:lpstr>
      <vt:lpstr>Contoh 3 Traveling Salesperson Problem</vt:lpstr>
      <vt:lpstr>Traveling salesperson problem</vt:lpstr>
      <vt:lpstr>Ruang Pencarian dari TSP (label pada link = cost dari root)</vt:lpstr>
      <vt:lpstr>Nearest neighbor path</vt:lpstr>
      <vt:lpstr>PowerPoint Presentation</vt:lpstr>
      <vt:lpstr>Algoritma BFS</vt:lpstr>
      <vt:lpstr>Breath-first search</vt:lpstr>
      <vt:lpstr>Studi Kasus </vt:lpstr>
      <vt:lpstr>Trace dengan BFS</vt:lpstr>
      <vt:lpstr>Pada Iterasi 6 dengan BFS</vt:lpstr>
      <vt:lpstr>PowerPoint Presentation</vt:lpstr>
      <vt:lpstr>Algoritma DFS</vt:lpstr>
      <vt:lpstr>Depth-first search</vt:lpstr>
      <vt:lpstr>Studi Kasus</vt:lpstr>
      <vt:lpstr>Trace of DFS on the graph of Fig. 3.13</vt:lpstr>
      <vt:lpstr>Iterasi 6 pada DFS</vt:lpstr>
      <vt:lpstr>BFS, label = urutan state yang dihapus dari OPEN</vt:lpstr>
      <vt:lpstr>DFS dengan batas kedalaman 5, label = urutan state dihapus dari OPEN</vt:lpstr>
      <vt:lpstr>Pencarian Blind/Sederhana</vt:lpstr>
      <vt:lpstr>Strategi Pencarian (Search Strategy)</vt:lpstr>
      <vt:lpstr>Evaluasi untuk Algoritma BFS</vt:lpstr>
      <vt:lpstr>Kelebihan BFS</vt:lpstr>
      <vt:lpstr>Kelemahan BFS</vt:lpstr>
      <vt:lpstr>Evaluasi untuk Algoritma DFS</vt:lpstr>
      <vt:lpstr>Kelebihan DFS</vt:lpstr>
      <vt:lpstr>Kelemahan DFS</vt:lpstr>
      <vt:lpstr>Tugas 1</vt:lpstr>
      <vt:lpstr>Tugas 2 Traveling Salesperson Problem</vt:lpstr>
      <vt:lpstr>Tugas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Pemrograman Berbasis Obyek</dc:title>
  <dc:creator>entin</dc:creator>
  <cp:lastModifiedBy>entin</cp:lastModifiedBy>
  <cp:revision>93</cp:revision>
  <cp:lastPrinted>2017-11-30T08:49:33Z</cp:lastPrinted>
  <dcterms:created xsi:type="dcterms:W3CDTF">2017-11-20T06:57:39Z</dcterms:created>
  <dcterms:modified xsi:type="dcterms:W3CDTF">2017-11-30T09:08:05Z</dcterms:modified>
</cp:coreProperties>
</file>