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5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25E7-8E32-4E19-9AC1-576D724B6D97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A48C7-9966-4793-948C-92183B36E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078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25E7-8E32-4E19-9AC1-576D724B6D97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A48C7-9966-4793-948C-92183B36E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562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25E7-8E32-4E19-9AC1-576D724B6D97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A48C7-9966-4793-948C-92183B36E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63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25E7-8E32-4E19-9AC1-576D724B6D97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A48C7-9966-4793-948C-92183B36E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261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25E7-8E32-4E19-9AC1-576D724B6D97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A48C7-9966-4793-948C-92183B36E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755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25E7-8E32-4E19-9AC1-576D724B6D97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A48C7-9966-4793-948C-92183B36E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43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25E7-8E32-4E19-9AC1-576D724B6D97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A48C7-9966-4793-948C-92183B36E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549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25E7-8E32-4E19-9AC1-576D724B6D97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A48C7-9966-4793-948C-92183B36E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307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25E7-8E32-4E19-9AC1-576D724B6D97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A48C7-9966-4793-948C-92183B36E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1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25E7-8E32-4E19-9AC1-576D724B6D97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A48C7-9966-4793-948C-92183B36E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729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25E7-8E32-4E19-9AC1-576D724B6D97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A48C7-9966-4793-948C-92183B36E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778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25E7-8E32-4E19-9AC1-576D724B6D97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A48C7-9966-4793-948C-92183B36E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370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PedroJoTe/Fuzzy-Logic-AI/blob/master/Fuzzy%20Contoh%204%20Tipping.ipynb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uliana.lecturer.pens.ac.id/Kecerdasan%20Buatan/ppt/PRAKTIKUM/8.%20Logika%20Fuzzy/fuzzy_logic_heart_diagnose.ipynb" TargetMode="External"/><Relationship Id="rId2" Type="http://schemas.openxmlformats.org/officeDocument/2006/relationships/hyperlink" Target="https://medium.com/@sevde.kaskaya/heart-disease-diagnosis-with-fuzzy-logic-b214e27492c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Praktikum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 Fuzzy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Yuliana </a:t>
            </a:r>
            <a:r>
              <a:rPr lang="en-US" dirty="0" err="1" smtClean="0"/>
              <a:t>Setiowati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042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Tipping Problem - The Hard 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https://pythonhosted.org/scikit-fuzzy/auto_examples/plot_tipping_problem.html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635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The </a:t>
            </a:r>
            <a:r>
              <a:rPr lang="en-US" b="1" dirty="0"/>
              <a:t>Tipping </a:t>
            </a:r>
            <a:r>
              <a:rPr lang="en-US" b="1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https://pythonhosted.org/scikit-fuzzy/auto_examples/plot_tipping_problem_newapi.html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48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Estimation the level of risk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problem is to estimate the level of risk involved in a software engineering project. For the sake of simplicity we will arrive at our conclusion based on two inputs: project funding and project staffing.</a:t>
            </a:r>
          </a:p>
          <a:p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r>
              <a:rPr lang="en-US" dirty="0" smtClean="0"/>
              <a:t> Fuzzy.pptx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718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smtClean="0"/>
              <a:t> Fuzzy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https://github.com/PedroJoTe/Fuzzy-Logic-AI/blob/master/Fuzzy%20Contoh%204%20Tipping.ipynb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Fuzzy </a:t>
            </a:r>
            <a:r>
              <a:rPr lang="en-US" dirty="0" err="1" smtClean="0"/>
              <a:t>Contoh</a:t>
            </a:r>
            <a:r>
              <a:rPr lang="en-US" dirty="0" smtClean="0"/>
              <a:t> 1 </a:t>
            </a:r>
            <a:r>
              <a:rPr lang="en-US" dirty="0" err="1" smtClean="0"/>
              <a:t>Sugeno</a:t>
            </a:r>
            <a:r>
              <a:rPr lang="en-US" dirty="0" smtClean="0"/>
              <a:t>- index </a:t>
            </a:r>
            <a:r>
              <a:rPr lang="en-US" dirty="0" err="1" smtClean="0"/>
              <a:t>sehat.ipynb</a:t>
            </a:r>
            <a:endParaRPr lang="en-US" dirty="0" smtClean="0"/>
          </a:p>
          <a:p>
            <a:r>
              <a:rPr lang="en-US" dirty="0" smtClean="0"/>
              <a:t>Fuzzy </a:t>
            </a:r>
            <a:r>
              <a:rPr lang="en-US" dirty="0" err="1" smtClean="0"/>
              <a:t>Contoh</a:t>
            </a:r>
            <a:r>
              <a:rPr lang="en-US" dirty="0" smtClean="0"/>
              <a:t> 2 Tsukamoto-</a:t>
            </a:r>
            <a:r>
              <a:rPr lang="en-US" dirty="0" err="1" smtClean="0"/>
              <a:t>production.ipynb</a:t>
            </a:r>
            <a:endParaRPr lang="en-US" dirty="0" smtClean="0"/>
          </a:p>
          <a:p>
            <a:r>
              <a:rPr lang="en-US" dirty="0" smtClean="0"/>
              <a:t>Fuzzy </a:t>
            </a:r>
            <a:r>
              <a:rPr lang="en-US" dirty="0" err="1" smtClean="0"/>
              <a:t>Contoh</a:t>
            </a:r>
            <a:r>
              <a:rPr lang="en-US" dirty="0" smtClean="0"/>
              <a:t> 3 </a:t>
            </a:r>
            <a:r>
              <a:rPr lang="en-US" dirty="0" err="1" smtClean="0"/>
              <a:t>Mamdani</a:t>
            </a:r>
            <a:r>
              <a:rPr lang="en-US" dirty="0" smtClean="0"/>
              <a:t>-Project </a:t>
            </a:r>
            <a:r>
              <a:rPr lang="en-US" dirty="0" err="1" smtClean="0"/>
              <a:t>funding.ipynb</a:t>
            </a:r>
            <a:endParaRPr lang="en-US" dirty="0" smtClean="0"/>
          </a:p>
          <a:p>
            <a:r>
              <a:rPr lang="en-US" dirty="0" smtClean="0"/>
              <a:t>Fuzzy </a:t>
            </a:r>
            <a:r>
              <a:rPr lang="en-US" dirty="0" err="1" smtClean="0"/>
              <a:t>Contoh</a:t>
            </a:r>
            <a:r>
              <a:rPr lang="en-US" dirty="0" smtClean="0"/>
              <a:t> 4 </a:t>
            </a:r>
            <a:r>
              <a:rPr lang="en-US" dirty="0" err="1" smtClean="0"/>
              <a:t>Tipping.ipynb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645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heart-disease-diagnosis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https://medium.com/@</a:t>
            </a:r>
            <a:r>
              <a:rPr lang="en-US" dirty="0" smtClean="0">
                <a:hlinkClick r:id="rId2"/>
              </a:rPr>
              <a:t>sevde.kaskaya/heart-disease-diagnosis-with-fuzzy-logic-b214e27492c4</a:t>
            </a:r>
            <a:endParaRPr lang="en-US" dirty="0" smtClean="0"/>
          </a:p>
          <a:p>
            <a:r>
              <a:rPr lang="en-US">
                <a:hlinkClick r:id="rId3"/>
              </a:rPr>
              <a:t>fuzzy_logic_heart_diagnose.ipynb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261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97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Praktikum Logika Fuzzy</vt:lpstr>
      <vt:lpstr>The Tipping Problem - The Hard Way</vt:lpstr>
      <vt:lpstr> The Tipping Problem</vt:lpstr>
      <vt:lpstr>Estimation the level of risk</vt:lpstr>
      <vt:lpstr>Studi Kasus Logika Fuzzy</vt:lpstr>
      <vt:lpstr>heart-disease-diagnosis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Praktikum Logika Fuzzy</dc:title>
  <dc:creator>Yuliana</dc:creator>
  <cp:lastModifiedBy>Yuliana</cp:lastModifiedBy>
  <cp:revision>12</cp:revision>
  <dcterms:created xsi:type="dcterms:W3CDTF">2025-03-25T13:59:00Z</dcterms:created>
  <dcterms:modified xsi:type="dcterms:W3CDTF">2025-03-25T14:49:44Z</dcterms:modified>
</cp:coreProperties>
</file>