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Fuzzy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Evaluation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result of evaluating the rules is shown below:</a:t>
            </a:r>
          </a:p>
          <a:p>
            <a:endParaRPr lang="en-US" dirty="0" smtClean="0"/>
          </a:p>
          <a:p>
            <a:r>
              <a:rPr lang="en-US" dirty="0" smtClean="0"/>
              <a:t>μ risk=low(z)=0.1 </a:t>
            </a:r>
          </a:p>
          <a:p>
            <a:r>
              <a:rPr lang="en-US" dirty="0" smtClean="0"/>
              <a:t>μ risk=normal(z)=0.2 </a:t>
            </a:r>
          </a:p>
          <a:p>
            <a:r>
              <a:rPr lang="en-US" dirty="0" smtClean="0"/>
              <a:t>μ risk=high(z)=0.5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Evaluation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752600"/>
            <a:ext cx="7648997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Defuzzification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Largest value of maximum</a:t>
            </a:r>
          </a:p>
          <a:p>
            <a:pPr lvl="1"/>
            <a:r>
              <a:rPr lang="en-US" dirty="0" smtClean="0"/>
              <a:t>Assuming there is a plateau at the maximum value of the final function take the largest of the values it spans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μ risk=low(z)=0.1 </a:t>
            </a:r>
          </a:p>
          <a:p>
            <a:r>
              <a:rPr lang="en-US" dirty="0" smtClean="0"/>
              <a:t>μ risk=normal(z)=0.2 </a:t>
            </a:r>
          </a:p>
          <a:p>
            <a:r>
              <a:rPr lang="en-US" dirty="0" smtClean="0"/>
              <a:t>μ risk=high(z)=</a:t>
            </a:r>
            <a:r>
              <a:rPr lang="en-US" dirty="0" smtClean="0"/>
              <a:t>0.5  </a:t>
            </a:r>
            <a:r>
              <a:rPr lang="en-US" dirty="0" smtClean="0">
                <a:sym typeface="Wingdings" pitchFamily="2" charset="2"/>
              </a:rPr>
              <a:t> Max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Defuzzification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Centroid</a:t>
            </a:r>
            <a:r>
              <a:rPr lang="en-US" dirty="0" smtClean="0"/>
              <a:t> method</a:t>
            </a:r>
          </a:p>
          <a:p>
            <a:pPr lvl="1"/>
            <a:r>
              <a:rPr lang="en-US" dirty="0" smtClean="0"/>
              <a:t>Calculates the center of gravity for the area under the curve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result is that this project has 67.4% risk associated with it given the definitions above.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6138" y="3062288"/>
            <a:ext cx="2910752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4267200"/>
            <a:ext cx="86010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is to estimate the level of risk involved in a software engineering project. For the sake of simplicity we will arrive at our conclusion based on two inputs: project funding and project staffing.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first step to convert the crisp input into a fuzzy one. Since we have two inputs we will have 2 crisp values to convert. The first value the level of project staffing. The second value is the level of project funding.</a:t>
            </a:r>
          </a:p>
          <a:p>
            <a:endParaRPr lang="en-US" dirty="0" smtClean="0"/>
          </a:p>
          <a:p>
            <a:r>
              <a:rPr lang="en-US" dirty="0" smtClean="0"/>
              <a:t>Suppose our </a:t>
            </a:r>
            <a:r>
              <a:rPr lang="en-US" dirty="0" err="1" smtClean="0"/>
              <a:t>our</a:t>
            </a:r>
            <a:r>
              <a:rPr lang="en-US" dirty="0" smtClean="0"/>
              <a:t> inputs are </a:t>
            </a:r>
            <a:r>
              <a:rPr lang="en-US" dirty="0" err="1" smtClean="0"/>
              <a:t>project_funding</a:t>
            </a:r>
            <a:r>
              <a:rPr lang="en-US" dirty="0" smtClean="0"/>
              <a:t> = 35% and </a:t>
            </a:r>
            <a:r>
              <a:rPr lang="en-US" dirty="0" err="1" smtClean="0"/>
              <a:t>project_staffing</a:t>
            </a:r>
            <a:r>
              <a:rPr lang="en-US" dirty="0" smtClean="0"/>
              <a:t> = 60%. We can an get the fuzzy values for these crisp values by using the membership functions of the appropriate sets. The sets defined for </a:t>
            </a:r>
            <a:r>
              <a:rPr lang="en-US" dirty="0" err="1" smtClean="0"/>
              <a:t>project_funding</a:t>
            </a:r>
            <a:r>
              <a:rPr lang="en-US" dirty="0" smtClean="0"/>
              <a:t> are inadequate, marginal and adequate. The sets defined for </a:t>
            </a:r>
            <a:r>
              <a:rPr lang="en-US" dirty="0" err="1" smtClean="0"/>
              <a:t>project_staffing</a:t>
            </a:r>
            <a:r>
              <a:rPr lang="en-US" dirty="0" smtClean="0"/>
              <a:t> are small and large.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Thus we have the following fuzzy values for </a:t>
            </a:r>
            <a:r>
              <a:rPr lang="en-US" sz="2000" dirty="0" err="1" smtClean="0"/>
              <a:t>project_funding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μ funding=inadequate(35)=0.5</a:t>
            </a:r>
          </a:p>
          <a:p>
            <a:r>
              <a:rPr lang="en-US" sz="2000" dirty="0" smtClean="0"/>
              <a:t>μ funding=marginal(35)=0.2</a:t>
            </a:r>
          </a:p>
          <a:p>
            <a:r>
              <a:rPr lang="en-US" sz="2000" dirty="0" smtClean="0"/>
              <a:t>μ funding=adequate(35)=0.0</a:t>
            </a:r>
            <a:endParaRPr lang="en-US" sz="2400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971800"/>
            <a:ext cx="629685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fuzzy values for </a:t>
            </a:r>
            <a:r>
              <a:rPr lang="en-US" sz="2400" dirty="0" err="1" smtClean="0"/>
              <a:t>project_staffing</a:t>
            </a:r>
            <a:r>
              <a:rPr lang="en-US" sz="2400" dirty="0" smtClean="0"/>
              <a:t> are shown below.</a:t>
            </a:r>
          </a:p>
          <a:p>
            <a:r>
              <a:rPr lang="en-US" sz="2400" dirty="0" smtClean="0"/>
              <a:t>μ staffing=small(60)=0.1</a:t>
            </a:r>
          </a:p>
          <a:p>
            <a:r>
              <a:rPr lang="en-US" sz="2400" dirty="0" smtClean="0"/>
              <a:t>μ staffing=large(60)=0.7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3999" y="3048000"/>
            <a:ext cx="6086393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that we have the fuzzy values we can use the fuzzy rules to arrive at the final fuzzy value. The rules are as follows: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project_funding</a:t>
            </a:r>
            <a:r>
              <a:rPr lang="en-US" dirty="0" smtClean="0"/>
              <a:t> is adequate or </a:t>
            </a:r>
            <a:r>
              <a:rPr lang="en-US" dirty="0" err="1" smtClean="0"/>
              <a:t>project_staffing</a:t>
            </a:r>
            <a:r>
              <a:rPr lang="en-US" dirty="0" smtClean="0"/>
              <a:t> is small then risk is low.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project_funding</a:t>
            </a:r>
            <a:r>
              <a:rPr lang="en-US" dirty="0" smtClean="0"/>
              <a:t> is marginal and </a:t>
            </a:r>
            <a:r>
              <a:rPr lang="en-US" dirty="0" err="1" smtClean="0"/>
              <a:t>project_staffing</a:t>
            </a:r>
            <a:r>
              <a:rPr lang="en-US" dirty="0" smtClean="0"/>
              <a:t> is large then risk is normal.</a:t>
            </a:r>
          </a:p>
          <a:p>
            <a:pPr lvl="1"/>
            <a:r>
              <a:rPr lang="en-US" dirty="0" smtClean="0"/>
              <a:t>If </a:t>
            </a:r>
            <a:r>
              <a:rPr lang="en-US" dirty="0" err="1" smtClean="0"/>
              <a:t>project_funding</a:t>
            </a:r>
            <a:r>
              <a:rPr lang="en-US" dirty="0" smtClean="0"/>
              <a:t> is inadequate then risk is high.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Rule 1 - If </a:t>
            </a:r>
            <a:r>
              <a:rPr lang="en-US" sz="3200" dirty="0" err="1" smtClean="0"/>
              <a:t>project_funding</a:t>
            </a:r>
            <a:r>
              <a:rPr lang="en-US" sz="3200" dirty="0" smtClean="0"/>
              <a:t> is adequate or </a:t>
            </a:r>
            <a:r>
              <a:rPr lang="en-US" sz="3200" dirty="0" err="1" smtClean="0"/>
              <a:t>project_staffing</a:t>
            </a:r>
            <a:r>
              <a:rPr lang="en-US" sz="3200" dirty="0" smtClean="0"/>
              <a:t> is small then risk is low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Rules containing disjunctions, OR, are evaluated using the UNION operator.</a:t>
            </a:r>
          </a:p>
          <a:p>
            <a:endParaRPr lang="en-US" dirty="0" smtClean="0"/>
          </a:p>
          <a:p>
            <a:r>
              <a:rPr lang="en-US" sz="2400" dirty="0" smtClean="0"/>
              <a:t>μ A∪B(x)=max[μ A(x),</a:t>
            </a:r>
            <a:r>
              <a:rPr lang="en-US" sz="2400" dirty="0" err="1" smtClean="0"/>
              <a:t>μB</a:t>
            </a:r>
            <a:r>
              <a:rPr lang="en-US" sz="2400" dirty="0" smtClean="0"/>
              <a:t>(x)]</a:t>
            </a:r>
          </a:p>
          <a:p>
            <a:r>
              <a:rPr lang="en-US" sz="2400" dirty="0" err="1" smtClean="0"/>
              <a:t>μrisk</a:t>
            </a:r>
            <a:r>
              <a:rPr lang="en-US" sz="2400" dirty="0" smtClean="0"/>
              <a:t>=low=max[</a:t>
            </a:r>
            <a:r>
              <a:rPr lang="en-US" sz="2400" dirty="0" err="1" smtClean="0"/>
              <a:t>μfunding</a:t>
            </a:r>
            <a:r>
              <a:rPr lang="en-US" sz="2400" dirty="0" smtClean="0"/>
              <a:t>=adequate(35),</a:t>
            </a:r>
            <a:r>
              <a:rPr lang="en-US" sz="2400" dirty="0" err="1" smtClean="0"/>
              <a:t>μstaffing</a:t>
            </a:r>
            <a:r>
              <a:rPr lang="en-US" sz="2400" dirty="0" smtClean="0"/>
              <a:t>=small(60)]=max[0.0,0.1]=0.1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Rule 2 - If </a:t>
            </a:r>
            <a:r>
              <a:rPr lang="en-US" sz="3200" dirty="0" err="1" smtClean="0"/>
              <a:t>project_funding</a:t>
            </a:r>
            <a:r>
              <a:rPr lang="en-US" sz="3200" dirty="0" smtClean="0"/>
              <a:t> is marginal and </a:t>
            </a:r>
            <a:r>
              <a:rPr lang="en-US" sz="3200" dirty="0" err="1" smtClean="0"/>
              <a:t>project_staffing</a:t>
            </a:r>
            <a:r>
              <a:rPr lang="en-US" sz="3200" dirty="0" smtClean="0"/>
              <a:t> is large then risk is normal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Conjunctions in fuzzy rules are evaluated using the INTERSECTION operator.</a:t>
            </a:r>
          </a:p>
          <a:p>
            <a:endParaRPr lang="en-US" dirty="0" smtClean="0"/>
          </a:p>
          <a:p>
            <a:r>
              <a:rPr lang="el-GR" dirty="0" smtClean="0"/>
              <a:t>μ</a:t>
            </a:r>
            <a:r>
              <a:rPr lang="en-US" dirty="0" smtClean="0"/>
              <a:t>A∩B(x)=min[</a:t>
            </a:r>
            <a:r>
              <a:rPr lang="el-GR" dirty="0" smtClean="0"/>
              <a:t>μ</a:t>
            </a:r>
            <a:r>
              <a:rPr lang="en-US" dirty="0" smtClean="0"/>
              <a:t>A(x),</a:t>
            </a:r>
            <a:r>
              <a:rPr lang="el-GR" dirty="0" smtClean="0"/>
              <a:t>μ</a:t>
            </a:r>
            <a:r>
              <a:rPr lang="en-US" dirty="0" smtClean="0"/>
              <a:t>B(x)]</a:t>
            </a:r>
          </a:p>
          <a:p>
            <a:r>
              <a:rPr lang="el-GR" dirty="0" smtClean="0"/>
              <a:t>μ</a:t>
            </a:r>
            <a:r>
              <a:rPr lang="en-US" dirty="0" smtClean="0"/>
              <a:t>risk=normal=max[</a:t>
            </a:r>
            <a:r>
              <a:rPr lang="el-GR" dirty="0" smtClean="0"/>
              <a:t>μ</a:t>
            </a:r>
            <a:r>
              <a:rPr lang="en-US" dirty="0" smtClean="0"/>
              <a:t>funding=marginal(35),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l-GR" dirty="0" smtClean="0"/>
              <a:t>μ</a:t>
            </a:r>
            <a:r>
              <a:rPr lang="en-US" dirty="0" smtClean="0"/>
              <a:t>staffing=large(60)]=max[0.2,0.7]=0.2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Rule 3 - If </a:t>
            </a:r>
            <a:r>
              <a:rPr lang="en-US" dirty="0" err="1" smtClean="0"/>
              <a:t>project_funding</a:t>
            </a:r>
            <a:r>
              <a:rPr lang="en-US" dirty="0" smtClean="0"/>
              <a:t> is inadequate then risk is high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</a:t>
            </a:r>
            <a:r>
              <a:rPr lang="en-US" dirty="0" smtClean="0"/>
              <a:t>risk=high = 0.5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459</Words>
  <Application>Microsoft Office PowerPoint</Application>
  <PresentationFormat>On-screen Show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Contoh Soal Fuzzy</vt:lpstr>
      <vt:lpstr>Exercise</vt:lpstr>
      <vt:lpstr>Step 1</vt:lpstr>
      <vt:lpstr>Step 1</vt:lpstr>
      <vt:lpstr>Step 1</vt:lpstr>
      <vt:lpstr>The Rules</vt:lpstr>
      <vt:lpstr>Rule 1 - If project_funding is adequate or project_staffing is small then risk is low</vt:lpstr>
      <vt:lpstr>Rule 2 - If project_funding is marginal and project_staffing is large then risk is normal</vt:lpstr>
      <vt:lpstr>Rule 3 - If project_funding is inadequate then risk is high</vt:lpstr>
      <vt:lpstr>Rule Evaluation Results</vt:lpstr>
      <vt:lpstr>Rule Evaluation Results</vt:lpstr>
      <vt:lpstr>Defuzzification</vt:lpstr>
      <vt:lpstr>Defuzzification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Contoh Soal Fuzzy</dc:title>
  <dc:creator/>
  <cp:lastModifiedBy>SimCool</cp:lastModifiedBy>
  <cp:revision>26</cp:revision>
  <dcterms:created xsi:type="dcterms:W3CDTF">2006-08-16T00:00:00Z</dcterms:created>
  <dcterms:modified xsi:type="dcterms:W3CDTF">2012-12-19T02:29:54Z</dcterms:modified>
</cp:coreProperties>
</file>