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9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28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34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31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0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8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12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545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58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01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7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D055C-FD5A-4ECD-86E3-4DDBA928B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66F83-3F3B-46D6-B51D-1E80B0639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ealpython.com/nltk-nlp-python/#lemmatizing" TargetMode="External"/><Relationship Id="rId13" Type="http://schemas.openxmlformats.org/officeDocument/2006/relationships/hyperlink" Target="https://realpython.com/nltk-nlp-python/#using-a-concordance" TargetMode="External"/><Relationship Id="rId3" Type="http://schemas.openxmlformats.org/officeDocument/2006/relationships/hyperlink" Target="https://realpython.com/nltk-nlp-python/#getting-started-with-pythons-nltk" TargetMode="External"/><Relationship Id="rId7" Type="http://schemas.openxmlformats.org/officeDocument/2006/relationships/hyperlink" Target="https://realpython.com/nltk-nlp-python/#tagging-parts-of-speech" TargetMode="External"/><Relationship Id="rId12" Type="http://schemas.openxmlformats.org/officeDocument/2006/relationships/hyperlink" Target="https://realpython.com/nltk-nlp-python/#getting-text-to-analyze" TargetMode="External"/><Relationship Id="rId17" Type="http://schemas.openxmlformats.org/officeDocument/2006/relationships/hyperlink" Target="https://realpython.com/nltk-nlp-python/#conclusion" TargetMode="External"/><Relationship Id="rId2" Type="http://schemas.openxmlformats.org/officeDocument/2006/relationships/hyperlink" Target="https://realpython.com/nltk-nlp-python/" TargetMode="External"/><Relationship Id="rId16" Type="http://schemas.openxmlformats.org/officeDocument/2006/relationships/hyperlink" Target="https://realpython.com/nltk-nlp-python/#finding-collocation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ealpython.com/nltk-nlp-python/#stemming" TargetMode="External"/><Relationship Id="rId11" Type="http://schemas.openxmlformats.org/officeDocument/2006/relationships/hyperlink" Target="https://realpython.com/nltk-nlp-python/#using-named-entity-recognition-ner" TargetMode="External"/><Relationship Id="rId5" Type="http://schemas.openxmlformats.org/officeDocument/2006/relationships/hyperlink" Target="https://realpython.com/nltk-nlp-python/#filtering-stop-words" TargetMode="External"/><Relationship Id="rId15" Type="http://schemas.openxmlformats.org/officeDocument/2006/relationships/hyperlink" Target="https://realpython.com/nltk-nlp-python/#making-a-frequency-distribution" TargetMode="External"/><Relationship Id="rId10" Type="http://schemas.openxmlformats.org/officeDocument/2006/relationships/hyperlink" Target="https://realpython.com/nltk-nlp-python/#chinking" TargetMode="External"/><Relationship Id="rId4" Type="http://schemas.openxmlformats.org/officeDocument/2006/relationships/hyperlink" Target="https://realpython.com/nltk-nlp-python/#tokenizing" TargetMode="External"/><Relationship Id="rId9" Type="http://schemas.openxmlformats.org/officeDocument/2006/relationships/hyperlink" Target="https://realpython.com/nltk-nlp-python/#chunking" TargetMode="External"/><Relationship Id="rId14" Type="http://schemas.openxmlformats.org/officeDocument/2006/relationships/hyperlink" Target="https://realpython.com/nltk-nlp-python/#making-a-dispersion-plo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sachinbiradar9/News-Classification/blob/master/news.ipynb" TargetMode="External"/><Relationship Id="rId2" Type="http://schemas.openxmlformats.org/officeDocument/2006/relationships/hyperlink" Target="https://github.com/nadaalay/News-Articles-Categorization/blob/master/News_Articles_Categorization.ipyn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ealpython.com/nltk-nlp-python/#tagging-parts-of-speech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Praktikum</a:t>
            </a:r>
            <a:r>
              <a:rPr lang="en-US" dirty="0" smtClean="0"/>
              <a:t> NLP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95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Materi</a:t>
            </a:r>
            <a:r>
              <a:rPr lang="en-US" dirty="0" smtClean="0"/>
              <a:t> Link</a:t>
            </a:r>
            <a:br>
              <a:rPr lang="en-US" dirty="0" smtClean="0"/>
            </a:br>
            <a:r>
              <a:rPr lang="en-US" dirty="0">
                <a:hlinkClick r:id="rId2"/>
              </a:rPr>
              <a:t>https://realpython.com/nltk-nlp-python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333568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hlinkClick r:id="rId3"/>
              </a:rPr>
              <a:t>Getting Started With Python’s NLTK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Tokenizing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Filtering Stop Words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Stemming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Tagging Parts of Speech</a:t>
            </a:r>
            <a:endParaRPr lang="en-US" dirty="0" smtClean="0"/>
          </a:p>
          <a:p>
            <a:r>
              <a:rPr lang="en-US" dirty="0" smtClean="0">
                <a:hlinkClick r:id="rId8"/>
              </a:rPr>
              <a:t>Lemmatizing</a:t>
            </a:r>
            <a:endParaRPr lang="en-US" dirty="0" smtClean="0"/>
          </a:p>
          <a:p>
            <a:r>
              <a:rPr lang="en-US" dirty="0" smtClean="0">
                <a:hlinkClick r:id="rId9"/>
              </a:rPr>
              <a:t>Chunking</a:t>
            </a:r>
            <a:endParaRPr lang="en-US" dirty="0" smtClean="0"/>
          </a:p>
          <a:p>
            <a:r>
              <a:rPr lang="en-US" dirty="0" smtClean="0">
                <a:hlinkClick r:id="rId10"/>
              </a:rPr>
              <a:t>Chinking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673213" y="1690688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 smtClean="0">
                <a:hlinkClick r:id="rId11"/>
              </a:rPr>
              <a:t>Using Named Entity Recognition (NER)</a:t>
            </a:r>
            <a:endParaRPr lang="en-US" sz="2800" dirty="0" smtClean="0"/>
          </a:p>
          <a:p>
            <a:r>
              <a:rPr lang="en-US" sz="2800" dirty="0" smtClean="0">
                <a:hlinkClick r:id="rId12"/>
              </a:rPr>
              <a:t>Getting Text to Analyze</a:t>
            </a:r>
            <a:endParaRPr lang="en-US" sz="2800" dirty="0" smtClean="0"/>
          </a:p>
          <a:p>
            <a:r>
              <a:rPr lang="en-US" sz="2800" dirty="0" smtClean="0">
                <a:hlinkClick r:id="rId13"/>
              </a:rPr>
              <a:t>Using a Concordance</a:t>
            </a:r>
            <a:endParaRPr lang="en-US" sz="2800" dirty="0" smtClean="0"/>
          </a:p>
          <a:p>
            <a:r>
              <a:rPr lang="en-US" sz="2800" dirty="0" smtClean="0">
                <a:hlinkClick r:id="rId14"/>
              </a:rPr>
              <a:t>Making a Dispersion Plot</a:t>
            </a:r>
            <a:endParaRPr lang="en-US" sz="2800" dirty="0" smtClean="0"/>
          </a:p>
          <a:p>
            <a:r>
              <a:rPr lang="en-US" sz="2800" dirty="0" smtClean="0">
                <a:hlinkClick r:id="rId15"/>
              </a:rPr>
              <a:t>Making a Frequency Distribution</a:t>
            </a:r>
            <a:endParaRPr lang="en-US" sz="2800" dirty="0" smtClean="0"/>
          </a:p>
          <a:p>
            <a:r>
              <a:rPr lang="en-US" sz="2800" dirty="0" smtClean="0">
                <a:hlinkClick r:id="rId16"/>
              </a:rPr>
              <a:t>Finding Collocations</a:t>
            </a:r>
            <a:endParaRPr lang="en-US" sz="2800" dirty="0" smtClean="0"/>
          </a:p>
          <a:p>
            <a:r>
              <a:rPr lang="en-US" sz="2800" dirty="0" smtClean="0">
                <a:hlinkClick r:id="rId17"/>
              </a:rPr>
              <a:t>Conclusion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7098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https://github.com/nadaalay/News-Articles-Categorization/blob/master/News_Articles_Categorization.ipynb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hlinkClick r:id="rId3"/>
              </a:rPr>
              <a:t>https</a:t>
            </a:r>
            <a:r>
              <a:rPr lang="en-US" dirty="0" smtClean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github.com/sachinbiradar9/News-Classification/blob/master/news.ipynb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https://github.com/LaurentVeyssier/Text-Classification-with-3-key-NLP-techniques/blob/main/Text_classification_with_3_different_NLP_techniques.ipynb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510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NLP Transformers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Chapter 1: Introduction to NLP And Transformers, what can they do?</a:t>
            </a:r>
          </a:p>
          <a:p>
            <a:endParaRPr lang="en-US" dirty="0" smtClean="0"/>
          </a:p>
          <a:p>
            <a:r>
              <a:rPr lang="en-US" dirty="0" smtClean="0"/>
              <a:t>https</a:t>
            </a:r>
            <a:r>
              <a:rPr lang="en-US" dirty="0"/>
              <a:t>://medium.com/@radhikaramsen3131/chapter-1-introduction-to-nlp-and-transformers-what-can-they-do-1bec82c0031f</a:t>
            </a:r>
          </a:p>
        </p:txBody>
      </p:sp>
    </p:spTree>
    <p:extLst>
      <p:ext uri="{BB962C8B-B14F-4D97-AF65-F5344CB8AC3E}">
        <p14:creationId xmlns:p14="http://schemas.microsoft.com/office/powerpoint/2010/main" val="2908567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/>
              <a:t>dua</a:t>
            </a:r>
            <a:r>
              <a:rPr lang="en-US" dirty="0"/>
              <a:t> folder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,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olahraga</a:t>
            </a:r>
            <a:r>
              <a:rPr lang="en-US" dirty="0" smtClean="0"/>
              <a:t> (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yang </a:t>
            </a:r>
            <a:r>
              <a:rPr lang="en-US" dirty="0" err="1"/>
              <a:t>diinginkan</a:t>
            </a:r>
            <a:r>
              <a:rPr lang="en-US" dirty="0"/>
              <a:t>). </a:t>
            </a:r>
            <a:r>
              <a:rPr lang="en-US" dirty="0" err="1" smtClean="0"/>
              <a:t>Sebuah</a:t>
            </a:r>
            <a:r>
              <a:rPr lang="en-US" dirty="0" smtClean="0"/>
              <a:t> folder </a:t>
            </a:r>
            <a:r>
              <a:rPr lang="en-US" dirty="0" err="1"/>
              <a:t>merepresentasikan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,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2 file text.</a:t>
            </a:r>
          </a:p>
          <a:p>
            <a:r>
              <a:rPr lang="en-US" dirty="0" smtClean="0"/>
              <a:t>Proses </a:t>
            </a:r>
            <a:r>
              <a:rPr lang="en-US" dirty="0" err="1"/>
              <a:t>tiap</a:t>
            </a:r>
            <a:r>
              <a:rPr lang="en-US" dirty="0"/>
              <a:t> folder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smtClean="0"/>
              <a:t>	- </a:t>
            </a:r>
            <a:r>
              <a:rPr lang="en-US" dirty="0"/>
              <a:t>Split </a:t>
            </a:r>
            <a:r>
              <a:rPr lang="en-US" dirty="0" err="1"/>
              <a:t>berdasarkan</a:t>
            </a:r>
            <a:r>
              <a:rPr lang="en-US" dirty="0"/>
              <a:t> kata</a:t>
            </a:r>
          </a:p>
          <a:p>
            <a:pPr marL="0" indent="0">
              <a:buNone/>
            </a:pPr>
            <a:r>
              <a:rPr lang="en-US" dirty="0" smtClean="0"/>
              <a:t>	- </a:t>
            </a:r>
            <a:r>
              <a:rPr lang="en-US" dirty="0" err="1"/>
              <a:t>Hapus</a:t>
            </a:r>
            <a:r>
              <a:rPr lang="en-US" dirty="0"/>
              <a:t> </a:t>
            </a:r>
            <a:r>
              <a:rPr lang="en-US" dirty="0" err="1" smtClean="0"/>
              <a:t>stopword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/>
              <a:t>Cari</a:t>
            </a:r>
            <a:r>
              <a:rPr lang="en-US" dirty="0"/>
              <a:t> kata </a:t>
            </a:r>
            <a:r>
              <a:rPr lang="en-US" dirty="0" err="1"/>
              <a:t>dasarnya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- </a:t>
            </a: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kata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urutkan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descending</a:t>
            </a:r>
          </a:p>
          <a:p>
            <a:pPr marL="0" indent="0">
              <a:buNone/>
            </a:pPr>
            <a:r>
              <a:rPr lang="en-US" dirty="0" smtClean="0"/>
              <a:t>	- </a:t>
            </a:r>
            <a:r>
              <a:rPr lang="en-US" dirty="0" err="1"/>
              <a:t>Pilih</a:t>
            </a:r>
            <a:r>
              <a:rPr lang="en-US" dirty="0"/>
              <a:t> 20 kata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frekuensi</a:t>
            </a:r>
            <a:r>
              <a:rPr lang="en-US" dirty="0"/>
              <a:t> </a:t>
            </a:r>
            <a:r>
              <a:rPr lang="en-US" dirty="0" err="1"/>
              <a:t>terbanyak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berita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843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(2)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endParaRPr lang="en-US" dirty="0" smtClean="0"/>
          </a:p>
          <a:p>
            <a:r>
              <a:rPr lang="en-US" dirty="0" smtClean="0"/>
              <a:t>(1) </a:t>
            </a:r>
            <a:r>
              <a:rPr lang="en-US" dirty="0" err="1" smtClean="0"/>
              <a:t>Menghapus</a:t>
            </a:r>
            <a:r>
              <a:rPr lang="en-US" dirty="0" smtClean="0"/>
              <a:t> </a:t>
            </a:r>
            <a:r>
              <a:rPr lang="en-US" dirty="0" err="1" smtClean="0"/>
              <a:t>stopword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Bahasa Indonesia</a:t>
            </a:r>
          </a:p>
          <a:p>
            <a:r>
              <a:rPr lang="en-US" dirty="0"/>
              <a:t>(1) </a:t>
            </a:r>
            <a:r>
              <a:rPr lang="en-US" dirty="0" err="1" smtClean="0">
                <a:hlinkClick r:id="rId2"/>
              </a:rPr>
              <a:t>Menhitung</a:t>
            </a:r>
            <a:r>
              <a:rPr lang="en-US" dirty="0" smtClean="0">
                <a:hlinkClick r:id="rId2"/>
              </a:rPr>
              <a:t> kata </a:t>
            </a:r>
            <a:r>
              <a:rPr lang="en-US" dirty="0" err="1" smtClean="0">
                <a:hlinkClick r:id="rId2"/>
              </a:rPr>
              <a:t>opini</a:t>
            </a:r>
            <a:r>
              <a:rPr lang="en-US" dirty="0" smtClean="0">
                <a:hlinkClick r:id="rId2"/>
              </a:rPr>
              <a:t>, kata </a:t>
            </a:r>
            <a:r>
              <a:rPr lang="en-US" dirty="0" err="1" smtClean="0">
                <a:hlinkClick r:id="rId2"/>
              </a:rPr>
              <a:t>benda</a:t>
            </a:r>
            <a:r>
              <a:rPr lang="en-US" dirty="0" smtClean="0">
                <a:hlinkClick r:id="rId2"/>
              </a:rPr>
              <a:t>, kata </a:t>
            </a:r>
            <a:r>
              <a:rPr lang="en-US" dirty="0" err="1" smtClean="0">
                <a:hlinkClick r:id="rId2"/>
              </a:rPr>
              <a:t>kerja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dalam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sebuah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dokumen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menggunakan</a:t>
            </a:r>
            <a:r>
              <a:rPr lang="en-US" dirty="0" smtClean="0">
                <a:hlinkClick r:id="rId2"/>
              </a:rPr>
              <a:t> Tagging </a:t>
            </a:r>
            <a:r>
              <a:rPr lang="en-US" dirty="0">
                <a:hlinkClick r:id="rId2"/>
              </a:rPr>
              <a:t>Parts of Speech</a:t>
            </a:r>
            <a:endParaRPr lang="en-US" dirty="0"/>
          </a:p>
          <a:p>
            <a:r>
              <a:rPr lang="en-US" dirty="0"/>
              <a:t>(1) </a:t>
            </a:r>
            <a:r>
              <a:rPr lang="en-US" dirty="0" err="1" smtClean="0"/>
              <a:t>Menentukan</a:t>
            </a:r>
            <a:r>
              <a:rPr lang="en-US" dirty="0" smtClean="0"/>
              <a:t> NER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endParaRPr lang="en-US" dirty="0" smtClean="0"/>
          </a:p>
          <a:p>
            <a:r>
              <a:rPr lang="en-US" dirty="0"/>
              <a:t>(1) </a:t>
            </a:r>
            <a:r>
              <a:rPr lang="en-US" dirty="0" smtClean="0"/>
              <a:t>Grammar</a:t>
            </a:r>
          </a:p>
          <a:p>
            <a:r>
              <a:rPr lang="en-US" dirty="0" smtClean="0"/>
              <a:t>(2) </a:t>
            </a:r>
            <a:r>
              <a:rPr lang="en-US" dirty="0" err="1" smtClean="0"/>
              <a:t>wordnet</a:t>
            </a:r>
            <a:endParaRPr lang="en-US" dirty="0" smtClean="0"/>
          </a:p>
          <a:p>
            <a:r>
              <a:rPr lang="en-US" dirty="0" smtClean="0"/>
              <a:t>(2) Feature Extraction</a:t>
            </a:r>
          </a:p>
          <a:p>
            <a:pPr lvl="1"/>
            <a:r>
              <a:rPr lang="en-US" dirty="0" smtClean="0"/>
              <a:t>TF-IDF</a:t>
            </a:r>
            <a:r>
              <a:rPr lang="en-US" dirty="0"/>
              <a:t>, </a:t>
            </a:r>
            <a:endParaRPr lang="en-US" dirty="0" smtClean="0"/>
          </a:p>
          <a:p>
            <a:pPr lvl="1"/>
            <a:r>
              <a:rPr lang="en-US" dirty="0" smtClean="0"/>
              <a:t>word </a:t>
            </a:r>
            <a:r>
              <a:rPr lang="en-US" dirty="0" err="1"/>
              <a:t>embeddings</a:t>
            </a:r>
            <a:r>
              <a:rPr lang="en-US" dirty="0"/>
              <a:t>, </a:t>
            </a:r>
            <a:endParaRPr lang="en-US" dirty="0" smtClean="0"/>
          </a:p>
          <a:p>
            <a:pPr lvl="1"/>
            <a:r>
              <a:rPr lang="en-US" dirty="0" smtClean="0"/>
              <a:t>bag </a:t>
            </a:r>
            <a:r>
              <a:rPr lang="en-US" dirty="0"/>
              <a:t>of words</a:t>
            </a:r>
          </a:p>
        </p:txBody>
      </p:sp>
    </p:spTree>
    <p:extLst>
      <p:ext uri="{BB962C8B-B14F-4D97-AF65-F5344CB8AC3E}">
        <p14:creationId xmlns:p14="http://schemas.microsoft.com/office/powerpoint/2010/main" val="2820876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188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Praktikum NLP</vt:lpstr>
      <vt:lpstr>Materi Link https://realpython.com/nltk-nlp-python/</vt:lpstr>
      <vt:lpstr>Contoh studi kasus Klasifikasi Berita</vt:lpstr>
      <vt:lpstr>NLP Transformers</vt:lpstr>
      <vt:lpstr>Tugas </vt:lpstr>
      <vt:lpstr>Tugas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Praktikum NLP</dc:title>
  <dc:creator>Yuliana</dc:creator>
  <cp:lastModifiedBy>Yuliana</cp:lastModifiedBy>
  <cp:revision>17</cp:revision>
  <dcterms:created xsi:type="dcterms:W3CDTF">2026-04-19T04:23:10Z</dcterms:created>
  <dcterms:modified xsi:type="dcterms:W3CDTF">2026-04-26T15:03:29Z</dcterms:modified>
</cp:coreProperties>
</file>