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3" r:id="rId5"/>
    <p:sldId id="260" r:id="rId6"/>
    <p:sldId id="262" r:id="rId7"/>
    <p:sldId id="266" r:id="rId8"/>
    <p:sldId id="265" r:id="rId9"/>
    <p:sldId id="267" r:id="rId10"/>
    <p:sldId id="268" r:id="rId11"/>
    <p:sldId id="270" r:id="rId12"/>
    <p:sldId id="271" r:id="rId13"/>
    <p:sldId id="27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-10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84087-68EB-44FA-BA57-B41D5F9F7996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ED3F0-7E5C-44D3-B576-3BA7560BB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ED3F0-7E5C-44D3-B576-3BA7560BBF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9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ED3F0-7E5C-44D3-B576-3BA7560BBF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ED3F0-7E5C-44D3-B576-3BA7560BBF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9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61B4-5122-4E3E-A7EB-B8BCD6431691}" type="datetime1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C96-F25D-4024-B01F-06F6EA99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52D6-4098-42EA-A3AA-C87F99C1C63D}" type="datetime1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C96-F25D-4024-B01F-06F6EA99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8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09B3-1646-41FD-B574-0C06207A582D}" type="datetime1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C96-F25D-4024-B01F-06F6EA99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9728-DF96-4617-BC9E-6B21B344EFBA}" type="datetime1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C96-F25D-4024-B01F-06F6EA99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3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9BD9-D87C-4E07-8C80-B80154256370}" type="datetime1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C96-F25D-4024-B01F-06F6EA99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1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1E44-B914-4BF3-85E4-E4210B49F976}" type="datetime1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C96-F25D-4024-B01F-06F6EA99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9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7FD3-3299-4993-B6AE-1EE002CADB1E}" type="datetime1">
              <a:rPr lang="en-US" smtClean="0"/>
              <a:t>5/29/2017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C96-F25D-4024-B01F-06F6EA99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63A-F18C-4706-A37C-97D2B50CFB5A}" type="datetime1">
              <a:rPr lang="en-US" smtClean="0"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C96-F25D-4024-B01F-06F6EA99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1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A1E1-AF70-454D-984E-93E39E189D46}" type="datetime1">
              <a:rPr lang="en-US" smtClean="0"/>
              <a:t>5/29/2017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C96-F25D-4024-B01F-06F6EA99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0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C89B-78FC-4DA5-B7A4-407F894B2F73}" type="datetime1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C96-F25D-4024-B01F-06F6EA99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1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A6F2-58C7-4CA3-AC4B-8E192A6D6873}" type="datetime1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DC96-F25D-4024-B01F-06F6EA99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F1E6D-DF0E-46D1-87C4-E9DD6975A62A}" type="datetime1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DC96-F25D-4024-B01F-06F6EA99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6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1624" y="4542600"/>
            <a:ext cx="66982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00" b="1" dirty="0" smtClean="0">
                <a:solidFill>
                  <a:schemeClr val="accent6">
                    <a:lumMod val="75000"/>
                  </a:schemeClr>
                </a:solidFill>
              </a:rPr>
              <a:t>ANDROID</a:t>
            </a:r>
            <a:r>
              <a:rPr lang="en-US" sz="5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200" dirty="0" smtClean="0">
                <a:solidFill>
                  <a:schemeClr val="bg1"/>
                </a:solidFill>
                <a:latin typeface="+mj-lt"/>
              </a:rPr>
              <a:t>SENSOR #2</a:t>
            </a:r>
            <a:endParaRPr lang="en-US" sz="5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8245" y="5435151"/>
            <a:ext cx="367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rientation – proximity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Android Sensor</a:t>
            </a:r>
          </a:p>
          <a:p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838200" y="70474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latin typeface="+mj-lt"/>
              </a:rPr>
              <a:t>SENSOR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45" y="2069678"/>
            <a:ext cx="3682285" cy="2959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7547" y="2257011"/>
            <a:ext cx="624625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Proximity Sensor </a:t>
            </a:r>
            <a:r>
              <a:rPr lang="en-US" dirty="0" err="1" smtClean="0">
                <a:effectLst/>
              </a:rPr>
              <a:t>adalah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sebuah</a:t>
            </a:r>
            <a:r>
              <a:rPr lang="en-US" dirty="0" smtClean="0">
                <a:effectLst/>
              </a:rPr>
              <a:t> sensor </a:t>
            </a:r>
            <a:r>
              <a:rPr lang="en-US" dirty="0" err="1" smtClean="0">
                <a:effectLst/>
              </a:rPr>
              <a:t>jarak</a:t>
            </a:r>
            <a:r>
              <a:rPr lang="en-US" dirty="0" smtClean="0">
                <a:effectLst/>
              </a:rPr>
              <a:t> yang </a:t>
            </a:r>
            <a:r>
              <a:rPr lang="en-US" dirty="0" err="1" smtClean="0">
                <a:effectLst/>
              </a:rPr>
              <a:t>biasanya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digunakan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pada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ponsel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berlayar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sentuh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berada</a:t>
            </a:r>
            <a:r>
              <a:rPr lang="en-US" dirty="0" smtClean="0">
                <a:effectLst/>
              </a:rPr>
              <a:t> di </a:t>
            </a:r>
            <a:r>
              <a:rPr lang="en-US" dirty="0" err="1" smtClean="0">
                <a:effectLst/>
              </a:rPr>
              <a:t>bagian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depan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dengan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dua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lensa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mirip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kamera</a:t>
            </a:r>
            <a:r>
              <a:rPr lang="en-US" dirty="0" smtClean="0">
                <a:effectLst/>
              </a:rPr>
              <a:t>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</a:t>
            </a:r>
            <a:r>
              <a:rPr lang="en-US" dirty="0" smtClean="0"/>
              <a:t>ensor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1 data yang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distance</a:t>
            </a:r>
            <a:r>
              <a:rPr lang="en-US" dirty="0" smtClean="0"/>
              <a:t>/</a:t>
            </a:r>
            <a:r>
              <a:rPr lang="en-US" dirty="0" err="1" smtClean="0"/>
              <a:t>jarak</a:t>
            </a:r>
            <a:r>
              <a:rPr lang="en-US" dirty="0" smtClean="0"/>
              <a:t> sensor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terdekat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cm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berupa</a:t>
            </a:r>
            <a:r>
              <a:rPr lang="en-US" b="1" dirty="0" smtClean="0"/>
              <a:t> Boolean </a:t>
            </a:r>
            <a:r>
              <a:rPr lang="en-US" dirty="0" err="1" smtClean="0"/>
              <a:t>saja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Android Sensor</a:t>
            </a:r>
          </a:p>
          <a:p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838200" y="70474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4000" dirty="0" smtClean="0">
                <a:latin typeface="+mj-lt"/>
              </a:rPr>
              <a:t>SENSOR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130" y="1234309"/>
            <a:ext cx="521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Contoh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Penggunaan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dalam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Aplikasi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r="22517"/>
          <a:stretch/>
        </p:blipFill>
        <p:spPr>
          <a:xfrm>
            <a:off x="838200" y="2116021"/>
            <a:ext cx="4405221" cy="3711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214" y="1887521"/>
            <a:ext cx="2971586" cy="29715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73761" y="2795128"/>
            <a:ext cx="2124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mengangkat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telepon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device </a:t>
            </a:r>
            <a:r>
              <a:rPr lang="en-US" dirty="0" err="1" smtClean="0"/>
              <a:t>menempel</a:t>
            </a:r>
            <a:r>
              <a:rPr lang="en-US" dirty="0" smtClean="0"/>
              <a:t> di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touch screen </a:t>
            </a:r>
            <a:r>
              <a:rPr lang="en-US" b="1" dirty="0" smtClean="0">
                <a:solidFill>
                  <a:srgbClr val="C00000"/>
                </a:solidFill>
              </a:rPr>
              <a:t>off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gesekan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panggilan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53400" y="494507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Auto off screen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flipcase</a:t>
            </a:r>
            <a:r>
              <a:rPr lang="en-US" dirty="0" smtClean="0"/>
              <a:t> </a:t>
            </a:r>
            <a:r>
              <a:rPr lang="en-US" dirty="0" err="1" smtClean="0"/>
              <a:t>ditutup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5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Android Sensor</a:t>
            </a:r>
          </a:p>
          <a:p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838200" y="70474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4000" dirty="0" smtClean="0">
                <a:latin typeface="+mj-lt"/>
              </a:rPr>
              <a:t>SENSOR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130" y="1234309"/>
            <a:ext cx="521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Source Code Simple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7786"/>
            <a:ext cx="6324600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30" y="3925751"/>
            <a:ext cx="474345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30" y="5487851"/>
            <a:ext cx="4419600" cy="79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23"/>
          <a:stretch/>
        </p:blipFill>
        <p:spPr>
          <a:xfrm>
            <a:off x="7374542" y="1787786"/>
            <a:ext cx="3854614" cy="24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3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Android Sensor</a:t>
            </a:r>
          </a:p>
          <a:p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838200" y="70474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4000" dirty="0" smtClean="0">
                <a:latin typeface="+mj-lt"/>
              </a:rPr>
              <a:t>SENSOR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130" y="1234309"/>
            <a:ext cx="521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Membuat</a:t>
            </a:r>
            <a:r>
              <a:rPr lang="en-US" sz="2400" dirty="0" smtClean="0">
                <a:latin typeface="+mj-lt"/>
              </a:rPr>
              <a:t> Auto </a:t>
            </a:r>
            <a:r>
              <a:rPr lang="en-US" sz="2400" dirty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rightness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01" y="2823629"/>
            <a:ext cx="6695940" cy="2974677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5035">
            <a:off x="10170696" y="4783705"/>
            <a:ext cx="2678409" cy="31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787" y="3058385"/>
            <a:ext cx="6243917" cy="10698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</a:rPr>
              <a:t>Terima</a:t>
            </a:r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</a:rPr>
              <a:t>Kasih</a:t>
            </a:r>
            <a:endParaRPr lang="en-US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</a:t>
            </a: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5035">
            <a:off x="7440944" y="1816782"/>
            <a:ext cx="2678409" cy="31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3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8566" y="1389491"/>
            <a:ext cx="10515600" cy="1325563"/>
          </a:xfrm>
        </p:spPr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5035">
            <a:off x="9683091" y="4423762"/>
            <a:ext cx="3705436" cy="435133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Android Sensor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342">
            <a:off x="1123010" y="1283344"/>
            <a:ext cx="4431940" cy="30939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58566" y="2716116"/>
            <a:ext cx="6077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K</a:t>
            </a:r>
            <a:r>
              <a:rPr lang="en-US" sz="2000" dirty="0" err="1" smtClean="0"/>
              <a:t>ebanyakan</a:t>
            </a:r>
            <a:r>
              <a:rPr lang="en-US" sz="2000" dirty="0" smtClean="0"/>
              <a:t> device android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built-in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terpasang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sensor-sensor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mengukur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gerakan</a:t>
            </a:r>
            <a:r>
              <a:rPr lang="en-US" sz="2000" dirty="0" smtClean="0"/>
              <a:t>, </a:t>
            </a:r>
            <a:r>
              <a:rPr lang="en-US" sz="2000" dirty="0" err="1" smtClean="0"/>
              <a:t>orientasi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81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62" y="264075"/>
            <a:ext cx="10515600" cy="1325563"/>
          </a:xfrm>
        </p:spPr>
        <p:txBody>
          <a:bodyPr/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Sensor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ANDROID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5035">
            <a:off x="9670827" y="4513606"/>
            <a:ext cx="3705436" cy="435133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Android Sensor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51" t="6381" r="2422" b="3041"/>
          <a:stretch/>
        </p:blipFill>
        <p:spPr>
          <a:xfrm>
            <a:off x="3711388" y="2134415"/>
            <a:ext cx="5634606" cy="3949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4" y="1589638"/>
            <a:ext cx="2615177" cy="4649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1388" y="1589638"/>
            <a:ext cx="749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3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Motion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Enviromental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Position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Sensor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Android Sensor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85" y="1690688"/>
            <a:ext cx="6334125" cy="36576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9" idx="1"/>
          </p:cNvCxnSpPr>
          <p:nvPr/>
        </p:nvCxnSpPr>
        <p:spPr>
          <a:xfrm flipV="1">
            <a:off x="6387921" y="3137060"/>
            <a:ext cx="2086378" cy="3545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74299" y="2950316"/>
            <a:ext cx="3322750" cy="37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Tipe</a:t>
            </a:r>
            <a:r>
              <a:rPr lang="en-US" dirty="0" smtClean="0"/>
              <a:t> Sensor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12" idx="1"/>
          </p:cNvCxnSpPr>
          <p:nvPr/>
        </p:nvCxnSpPr>
        <p:spPr>
          <a:xfrm flipV="1">
            <a:off x="4340180" y="3618963"/>
            <a:ext cx="4134119" cy="5992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74299" y="3432219"/>
            <a:ext cx="3322750" cy="37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berupa</a:t>
            </a:r>
            <a:r>
              <a:rPr lang="en-US" dirty="0" smtClean="0"/>
              <a:t> array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22" idx="1"/>
          </p:cNvCxnSpPr>
          <p:nvPr/>
        </p:nvCxnSpPr>
        <p:spPr>
          <a:xfrm flipV="1">
            <a:off x="6269865" y="1395529"/>
            <a:ext cx="2086378" cy="3545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56243" y="1208785"/>
            <a:ext cx="3322750" cy="37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 Sensor</a:t>
            </a:r>
            <a:endParaRPr lang="en-US" dirty="0"/>
          </a:p>
        </p:txBody>
      </p:sp>
      <p:pic>
        <p:nvPicPr>
          <p:cNvPr id="2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5035">
            <a:off x="10170696" y="4783705"/>
            <a:ext cx="2678409" cy="31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Android Sensor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3344946" y="2678205"/>
            <a:ext cx="1387307" cy="1387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t="5402" r="59844" b="13380"/>
          <a:stretch/>
        </p:blipFill>
        <p:spPr>
          <a:xfrm>
            <a:off x="7215081" y="2748878"/>
            <a:ext cx="1755144" cy="1183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7118" y="1178754"/>
            <a:ext cx="375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</a:rPr>
              <a:t>Pembahasan</a:t>
            </a:r>
            <a:r>
              <a:rPr lang="en-US" sz="3200" dirty="0" smtClean="0">
                <a:latin typeface="+mj-lt"/>
              </a:rPr>
              <a:t> Kali </a:t>
            </a:r>
            <a:r>
              <a:rPr lang="en-US" sz="3200" dirty="0" err="1">
                <a:latin typeface="+mj-lt"/>
              </a:rPr>
              <a:t>I</a:t>
            </a:r>
            <a:r>
              <a:rPr lang="en-US" sz="3200" dirty="0" err="1" smtClean="0">
                <a:latin typeface="+mj-lt"/>
              </a:rPr>
              <a:t>ni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0221" y="4249520"/>
            <a:ext cx="430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ORIENTATION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SENSOR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5771" y="4249520"/>
            <a:ext cx="430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PROXIMITY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SENSOR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Android Sensor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170" y="443113"/>
            <a:ext cx="703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ORIENTATION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4000" dirty="0" smtClean="0">
                <a:latin typeface="+mj-lt"/>
              </a:rPr>
              <a:t>SENSOR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118" y="1193098"/>
            <a:ext cx="10677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Orientation sensor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perpaduan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accelerometer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sensor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geomagnetic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sensor.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sensor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muncul</a:t>
            </a:r>
            <a:r>
              <a:rPr lang="en-US" sz="2000" dirty="0" smtClean="0"/>
              <a:t> data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6445">
            <a:off x="1822630" y="2735558"/>
            <a:ext cx="4431940" cy="30939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4080" y="3279512"/>
            <a:ext cx="5697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AZIMUTH</a:t>
            </a:r>
            <a:r>
              <a:rPr lang="en-US" dirty="0" smtClean="0"/>
              <a:t>: </a:t>
            </a:r>
            <a:r>
              <a:rPr lang="en-US" dirty="0" err="1" smtClean="0"/>
              <a:t>Sudut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 </a:t>
            </a:r>
            <a:r>
              <a:rPr lang="en-US" dirty="0" err="1" smtClean="0"/>
              <a:t>utara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y </a:t>
            </a:r>
            <a:r>
              <a:rPr lang="en-US" dirty="0" err="1" smtClean="0"/>
              <a:t>pada</a:t>
            </a:r>
            <a:r>
              <a:rPr lang="en-US" dirty="0" smtClean="0"/>
              <a:t> device.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PITCH</a:t>
            </a:r>
            <a:r>
              <a:rPr lang="en-US" dirty="0" smtClean="0"/>
              <a:t> :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x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ROLL</a:t>
            </a:r>
            <a:r>
              <a:rPr lang="en-US" b="1" dirty="0" smtClean="0"/>
              <a:t> :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Android Sensor</a:t>
            </a:r>
          </a:p>
          <a:p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01140" y="50456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ORIENTATION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4000" dirty="0" smtClean="0">
                <a:latin typeface="+mj-lt"/>
              </a:rPr>
              <a:t>SENSOR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070" y="1163009"/>
            <a:ext cx="5214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Contoh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Penggunaan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dalam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Aplikasi</a:t>
            </a:r>
            <a:endParaRPr lang="en-US" sz="20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3"/>
          <a:stretch/>
        </p:blipFill>
        <p:spPr>
          <a:xfrm>
            <a:off x="2579518" y="2223717"/>
            <a:ext cx="2604428" cy="3345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6334" y="5656311"/>
            <a:ext cx="19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Kiblat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3"/>
          <a:stretch/>
        </p:blipFill>
        <p:spPr>
          <a:xfrm>
            <a:off x="6405490" y="2339133"/>
            <a:ext cx="2604428" cy="3345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6676011" y="2717590"/>
            <a:ext cx="2039302" cy="2954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30952" y="568482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Game Doodle Jump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Android Sensor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1676" y="402812"/>
            <a:ext cx="703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ORIENTATION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4000" dirty="0" smtClean="0">
                <a:latin typeface="+mj-lt"/>
              </a:rPr>
              <a:t>SENSOR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286" y="1009064"/>
            <a:ext cx="300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Source Code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532742"/>
            <a:ext cx="657225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979"/>
          <a:stretch/>
        </p:blipFill>
        <p:spPr>
          <a:xfrm>
            <a:off x="967448" y="3758722"/>
            <a:ext cx="4686300" cy="23047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5930900"/>
            <a:ext cx="4419600" cy="790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14"/>
          <a:stretch/>
        </p:blipFill>
        <p:spPr>
          <a:xfrm>
            <a:off x="7202073" y="1009064"/>
            <a:ext cx="3854614" cy="42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Android Sensor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676" y="402812"/>
            <a:ext cx="703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ORIENTATION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4000" dirty="0" smtClean="0">
                <a:latin typeface="+mj-lt"/>
              </a:rPr>
              <a:t>SENSOR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676" y="1078396"/>
            <a:ext cx="403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Membuat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Kompas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Sederhana</a:t>
            </a:r>
            <a:endParaRPr lang="en-US" sz="2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23" y="1621141"/>
            <a:ext cx="5327795" cy="2546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9438"/>
          <a:stretch/>
        </p:blipFill>
        <p:spPr>
          <a:xfrm>
            <a:off x="890768" y="4167514"/>
            <a:ext cx="5116250" cy="2100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17" y="152261"/>
            <a:ext cx="4141463" cy="2652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0681" y="2856652"/>
            <a:ext cx="5345660" cy="3864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247" y="1143462"/>
            <a:ext cx="2290094" cy="407445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83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250</Words>
  <Application>Microsoft Office PowerPoint</Application>
  <PresentationFormat>Custom</PresentationFormat>
  <Paragraphs>58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Overview</vt:lpstr>
      <vt:lpstr>Macam-macam Sensor ANDROID</vt:lpstr>
      <vt:lpstr>Menggunakan Sensor</vt:lpstr>
      <vt:lpstr>PowerPoint Presentation</vt:lpstr>
      <vt:lpstr>PowerPoint Presentation</vt:lpstr>
      <vt:lpstr>ORIENTATIONSSENSOR</vt:lpstr>
      <vt:lpstr>PowerPoint Presentation</vt:lpstr>
      <vt:lpstr>PowerPoint Presentation</vt:lpstr>
      <vt:lpstr>PROXIMITY SENSOR</vt:lpstr>
      <vt:lpstr>PROXIMITYSSENSOR</vt:lpstr>
      <vt:lpstr>PROXIMITYSSENSOR</vt:lpstr>
      <vt:lpstr>PROXIMITYSSENSOR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Rendra Budi Hutama</dc:creator>
  <cp:lastModifiedBy>User</cp:lastModifiedBy>
  <cp:revision>63</cp:revision>
  <dcterms:created xsi:type="dcterms:W3CDTF">2015-06-15T10:18:09Z</dcterms:created>
  <dcterms:modified xsi:type="dcterms:W3CDTF">2017-05-29T07:47:06Z</dcterms:modified>
</cp:coreProperties>
</file>