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Tugas</a:t>
            </a:r>
            <a:r>
              <a:rPr lang="en-AU" dirty="0" smtClean="0"/>
              <a:t> Sensor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033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Tugas</a:t>
            </a:r>
            <a:r>
              <a:rPr lang="en-AU" dirty="0" smtClean="0"/>
              <a:t> Sensor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Buatlah</a:t>
            </a:r>
            <a:r>
              <a:rPr lang="en-AU" dirty="0" smtClean="0"/>
              <a:t> program yang </a:t>
            </a:r>
            <a:r>
              <a:rPr lang="en-AU" dirty="0" err="1" smtClean="0"/>
              <a:t>mengimplementasikan</a:t>
            </a:r>
            <a:r>
              <a:rPr lang="en-AU" dirty="0" smtClean="0"/>
              <a:t> Sensor :</a:t>
            </a:r>
          </a:p>
          <a:p>
            <a:pPr lvl="1"/>
            <a:r>
              <a:rPr lang="en-AU" dirty="0" smtClean="0"/>
              <a:t>Light Sensor (31-36)</a:t>
            </a:r>
          </a:p>
          <a:p>
            <a:pPr lvl="1"/>
            <a:r>
              <a:rPr lang="en-AU" dirty="0" smtClean="0"/>
              <a:t>Accelerometer Sensor (37-42)</a:t>
            </a:r>
          </a:p>
          <a:p>
            <a:pPr lvl="1"/>
            <a:r>
              <a:rPr lang="en-AU" dirty="0" smtClean="0"/>
              <a:t>Proximity Sensor (43-48)</a:t>
            </a:r>
          </a:p>
          <a:p>
            <a:pPr lvl="1"/>
            <a:r>
              <a:rPr lang="en-AU" dirty="0" smtClean="0"/>
              <a:t>Orientation Sensor (49-54)</a:t>
            </a:r>
          </a:p>
          <a:p>
            <a:pPr lvl="1"/>
            <a:r>
              <a:rPr lang="en-AU" dirty="0" smtClean="0"/>
              <a:t>Humidity Sensor (55-60)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850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Tugas Sensor</vt:lpstr>
      <vt:lpstr>Tugas Sensor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Sensor</dc:title>
  <dc:creator>yuliana</dc:creator>
  <cp:lastModifiedBy>User</cp:lastModifiedBy>
  <cp:revision>2</cp:revision>
  <dcterms:created xsi:type="dcterms:W3CDTF">2006-08-16T00:00:00Z</dcterms:created>
  <dcterms:modified xsi:type="dcterms:W3CDTF">2017-05-29T07:53:11Z</dcterms:modified>
</cp:coreProperties>
</file>