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75" r:id="rId9"/>
    <p:sldId id="263" r:id="rId10"/>
    <p:sldId id="265" r:id="rId11"/>
    <p:sldId id="264" r:id="rId12"/>
    <p:sldId id="278" r:id="rId13"/>
    <p:sldId id="276" r:id="rId14"/>
    <p:sldId id="266" r:id="rId15"/>
    <p:sldId id="267" r:id="rId16"/>
    <p:sldId id="268" r:id="rId17"/>
    <p:sldId id="269" r:id="rId18"/>
    <p:sldId id="270" r:id="rId19"/>
    <p:sldId id="279" r:id="rId20"/>
    <p:sldId id="277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2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4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3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5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6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0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8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3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6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92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C0E6-41C3-4D2D-BA2D-9F1F080918F7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43AA-5561-4D93-82D0-69AD870DB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3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Sensor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Implements Activity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SensorEventListener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Membuat</a:t>
            </a:r>
            <a:r>
              <a:rPr lang="en-US" dirty="0" smtClean="0"/>
              <a:t> object </a:t>
            </a:r>
            <a:r>
              <a:rPr lang="en-US" dirty="0" err="1" smtClean="0">
                <a:solidFill>
                  <a:srgbClr val="FF0000"/>
                </a:solidFill>
              </a:rPr>
              <a:t>SensorManager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Sensor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Inisialisasi</a:t>
            </a:r>
            <a:r>
              <a:rPr lang="en-US" dirty="0" smtClean="0"/>
              <a:t> object </a:t>
            </a:r>
            <a:r>
              <a:rPr lang="en-US" dirty="0" smtClean="0">
                <a:solidFill>
                  <a:srgbClr val="FF0000"/>
                </a:solidFill>
              </a:rPr>
              <a:t>Sensor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sensor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>
                <a:solidFill>
                  <a:srgbClr val="FF0000"/>
                </a:solidFill>
              </a:rPr>
              <a:t>onResume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 </a:t>
            </a: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>
                <a:solidFill>
                  <a:srgbClr val="FF0000"/>
                </a:solidFill>
              </a:rPr>
              <a:t>registerListener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 smtClean="0">
                <a:solidFill>
                  <a:srgbClr val="FF0000"/>
                </a:solidFill>
              </a:rPr>
              <a:t>onPause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 </a:t>
            </a: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 smtClean="0">
                <a:solidFill>
                  <a:srgbClr val="FF0000"/>
                </a:solidFill>
              </a:rPr>
              <a:t>unregisterListener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object </a:t>
            </a:r>
            <a:r>
              <a:rPr lang="en-US" dirty="0" err="1" smtClean="0">
                <a:solidFill>
                  <a:srgbClr val="FF0000"/>
                </a:solidFill>
              </a:rPr>
              <a:t>SensorManager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sensor</a:t>
            </a:r>
          </a:p>
        </p:txBody>
      </p:sp>
    </p:spTree>
    <p:extLst>
      <p:ext uri="{BB962C8B-B14F-4D97-AF65-F5344CB8AC3E}">
        <p14:creationId xmlns:p14="http://schemas.microsoft.com/office/powerpoint/2010/main" val="24860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64" y="3525079"/>
            <a:ext cx="9021072" cy="51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9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63211"/>
            <a:ext cx="2291054" cy="40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641" y="3407224"/>
            <a:ext cx="8352845" cy="263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650" y="1321357"/>
            <a:ext cx="4757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Implements Activity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SensorEventListener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49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377" y="3021497"/>
            <a:ext cx="6769071" cy="1314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21357"/>
            <a:ext cx="451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Membuat</a:t>
            </a:r>
            <a:r>
              <a:rPr lang="en-US" dirty="0"/>
              <a:t> object </a:t>
            </a:r>
            <a:r>
              <a:rPr lang="en-US" dirty="0" err="1">
                <a:solidFill>
                  <a:srgbClr val="FF0000"/>
                </a:solidFill>
              </a:rPr>
              <a:t>SensorManager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Sensor</a:t>
            </a:r>
          </a:p>
        </p:txBody>
      </p:sp>
    </p:spTree>
    <p:extLst>
      <p:ext uri="{BB962C8B-B14F-4D97-AF65-F5344CB8AC3E}">
        <p14:creationId xmlns:p14="http://schemas.microsoft.com/office/powerpoint/2010/main" val="2732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322" y="2646920"/>
            <a:ext cx="6681899" cy="2322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8650" y="1321357"/>
            <a:ext cx="610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Inisialisasi</a:t>
            </a:r>
            <a:r>
              <a:rPr lang="en-US" dirty="0"/>
              <a:t> object </a:t>
            </a:r>
            <a:r>
              <a:rPr lang="en-US" dirty="0">
                <a:solidFill>
                  <a:srgbClr val="FF0000"/>
                </a:solidFill>
              </a:rPr>
              <a:t>Sensor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sensor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08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697" y="3077368"/>
            <a:ext cx="8091176" cy="30186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0" y="1321357"/>
            <a:ext cx="6173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Pada</a:t>
            </a:r>
            <a:r>
              <a:rPr lang="en-US" dirty="0"/>
              <a:t> method </a:t>
            </a:r>
            <a:r>
              <a:rPr lang="en-US" dirty="0" err="1">
                <a:solidFill>
                  <a:srgbClr val="FF0000"/>
                </a:solidFill>
              </a:rPr>
              <a:t>onResume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>
                <a:solidFill>
                  <a:srgbClr val="FF0000"/>
                </a:solidFill>
              </a:rPr>
              <a:t>registerListener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method </a:t>
            </a:r>
            <a:r>
              <a:rPr lang="en-US" dirty="0" err="1">
                <a:solidFill>
                  <a:srgbClr val="FF0000"/>
                </a:solidFill>
              </a:rPr>
              <a:t>onPause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>
                <a:solidFill>
                  <a:srgbClr val="FF0000"/>
                </a:solidFill>
              </a:rPr>
              <a:t>unregisterListener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 smtClean="0"/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/>
              <a:t>object </a:t>
            </a:r>
            <a:r>
              <a:rPr lang="en-US" dirty="0" err="1">
                <a:solidFill>
                  <a:srgbClr val="FF0000"/>
                </a:solidFill>
              </a:rPr>
              <a:t>SensorManager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85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694" y="2080591"/>
            <a:ext cx="8362752" cy="35882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21357"/>
            <a:ext cx="224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Tampilkan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sensor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37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911" y="2875722"/>
            <a:ext cx="8748685" cy="288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185" y="2239168"/>
            <a:ext cx="5048250" cy="352425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63211"/>
            <a:ext cx="2291054" cy="40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342" y="0"/>
            <a:ext cx="8277832" cy="667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98" y="3856383"/>
            <a:ext cx="86360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21357"/>
            <a:ext cx="4757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Implements Activity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SensorEventListener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68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8313" y="3034748"/>
            <a:ext cx="4918239" cy="24416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21357"/>
            <a:ext cx="451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Membuat</a:t>
            </a:r>
            <a:r>
              <a:rPr lang="en-US" dirty="0"/>
              <a:t> object </a:t>
            </a:r>
            <a:r>
              <a:rPr lang="en-US" dirty="0" err="1">
                <a:solidFill>
                  <a:srgbClr val="FF0000"/>
                </a:solidFill>
              </a:rPr>
              <a:t>SensorManager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Sensor</a:t>
            </a:r>
          </a:p>
        </p:txBody>
      </p:sp>
    </p:spTree>
    <p:extLst>
      <p:ext uri="{BB962C8B-B14F-4D97-AF65-F5344CB8AC3E}">
        <p14:creationId xmlns:p14="http://schemas.microsoft.com/office/powerpoint/2010/main" val="1572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955" y="2964725"/>
            <a:ext cx="7476395" cy="24819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21357"/>
            <a:ext cx="6103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Inisialisasi</a:t>
            </a:r>
            <a:r>
              <a:rPr lang="en-US" dirty="0"/>
              <a:t> object </a:t>
            </a:r>
            <a:r>
              <a:rPr lang="en-US" dirty="0">
                <a:solidFill>
                  <a:srgbClr val="FF0000"/>
                </a:solidFill>
              </a:rPr>
              <a:t>Sensor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sensor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2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73" y="2944847"/>
            <a:ext cx="7825496" cy="2740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321357"/>
            <a:ext cx="61739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Pada</a:t>
            </a:r>
            <a:r>
              <a:rPr lang="en-US" dirty="0"/>
              <a:t> method </a:t>
            </a:r>
            <a:r>
              <a:rPr lang="en-US" dirty="0" err="1">
                <a:solidFill>
                  <a:srgbClr val="FF0000"/>
                </a:solidFill>
              </a:rPr>
              <a:t>onResume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>
                <a:solidFill>
                  <a:srgbClr val="FF0000"/>
                </a:solidFill>
              </a:rPr>
              <a:t>registerListener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method </a:t>
            </a:r>
            <a:r>
              <a:rPr lang="en-US" dirty="0" err="1">
                <a:solidFill>
                  <a:srgbClr val="FF0000"/>
                </a:solidFill>
              </a:rPr>
              <a:t>onPause</a:t>
            </a:r>
            <a:r>
              <a:rPr lang="en-US" dirty="0">
                <a:solidFill>
                  <a:srgbClr val="FF0000"/>
                </a:solidFill>
              </a:rPr>
              <a:t>()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>
                <a:solidFill>
                  <a:srgbClr val="FF0000"/>
                </a:solidFill>
              </a:rPr>
              <a:t>unregisterListener</a:t>
            </a:r>
            <a:r>
              <a:rPr lang="en-US" dirty="0">
                <a:solidFill>
                  <a:srgbClr val="FF0000"/>
                </a:solidFill>
              </a:rPr>
              <a:t>()</a:t>
            </a:r>
            <a:endParaRPr lang="en-US" dirty="0"/>
          </a:p>
          <a:p>
            <a:r>
              <a:rPr lang="en-US" dirty="0" err="1"/>
              <a:t>terhadap</a:t>
            </a:r>
            <a:r>
              <a:rPr lang="en-US" dirty="0"/>
              <a:t> object </a:t>
            </a:r>
            <a:r>
              <a:rPr lang="en-US" dirty="0" err="1">
                <a:solidFill>
                  <a:srgbClr val="FF0000"/>
                </a:solidFill>
              </a:rPr>
              <a:t>SensorManager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16753"/>
            <a:ext cx="7886700" cy="1325563"/>
          </a:xfrm>
        </p:spPr>
        <p:txBody>
          <a:bodyPr/>
          <a:lstStyle/>
          <a:p>
            <a:r>
              <a:rPr lang="en-US" dirty="0" smtClean="0"/>
              <a:t>Accelerometer Sensor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877" y="522636"/>
            <a:ext cx="6029739" cy="604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Platform Android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smtClean="0"/>
              <a:t>sensor: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Motion </a:t>
            </a:r>
            <a:r>
              <a:rPr lang="en-US" dirty="0" smtClean="0"/>
              <a:t>Sensors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Environmental </a:t>
            </a:r>
            <a:r>
              <a:rPr lang="en-US" dirty="0" smtClean="0"/>
              <a:t>Sensors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Position </a:t>
            </a:r>
            <a:r>
              <a:rPr lang="en-US" dirty="0" smtClean="0"/>
              <a:t>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Sensor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akselerasi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.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, sensor </a:t>
            </a:r>
            <a:r>
              <a:rPr lang="en-US" dirty="0" err="1"/>
              <a:t>gravitasi</a:t>
            </a:r>
            <a:r>
              <a:rPr lang="en-US" dirty="0"/>
              <a:t>, </a:t>
            </a:r>
            <a:r>
              <a:rPr lang="en-US" dirty="0" err="1"/>
              <a:t>giroskop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sensor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rotasi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8" name="Picture 4" descr="http://web-vassets.ea.com/Assets/Resources/Image/Screenshots/need-for-speed-most-wanted-android-screen04_656x369.jpg?cb=14129744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715510"/>
            <a:ext cx="4375915" cy="246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</a:t>
            </a:r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Sensor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parameter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, </a:t>
            </a:r>
            <a:r>
              <a:rPr lang="en-US" dirty="0" err="1"/>
              <a:t>pencahayaan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kelembaban</a:t>
            </a:r>
            <a:r>
              <a:rPr lang="en-US" dirty="0"/>
              <a:t>.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barometer, </a:t>
            </a:r>
            <a:r>
              <a:rPr lang="en-US" dirty="0" err="1"/>
              <a:t>fotometer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termometer</a:t>
            </a:r>
            <a:r>
              <a:rPr lang="en-US" dirty="0"/>
              <a:t>.</a:t>
            </a:r>
          </a:p>
        </p:txBody>
      </p:sp>
      <p:pic>
        <p:nvPicPr>
          <p:cNvPr id="2050" name="Picture 2" descr="https://encrypted-tbn1.gstatic.com/images?q=tbn:ANd9GcRfLVOAmwptmQE8dqzjz97goBk1UqEDkd8ObYUuE_bukFhdP6K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001294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449" y="5318974"/>
            <a:ext cx="3542697" cy="2318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Sensor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.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sensor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magnetometer.</a:t>
            </a:r>
          </a:p>
        </p:txBody>
      </p:sp>
      <p:pic>
        <p:nvPicPr>
          <p:cNvPr id="3074" name="Picture 2" descr="tQTY2Itaq9YtG8CZh8RA0N7sekCbURqBG5ZcpV6_u2no8Y8ezVIEibB4udVNFLzYKA=h900 (480×8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722848"/>
            <a:ext cx="2072469" cy="3454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3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Mendeteksi</a:t>
            </a:r>
            <a:r>
              <a:rPr lang="en-US" dirty="0" smtClean="0"/>
              <a:t> Sensor yang </a:t>
            </a:r>
            <a:r>
              <a:rPr lang="en-US" dirty="0" err="1" smtClean="0"/>
              <a:t>Aktif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795" y="1960560"/>
            <a:ext cx="2292542" cy="40788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63212"/>
            <a:ext cx="2291052" cy="407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Mendeteksi</a:t>
            </a:r>
            <a:r>
              <a:rPr lang="en-US" dirty="0" smtClean="0"/>
              <a:t> Sensor yang </a:t>
            </a:r>
            <a:r>
              <a:rPr lang="en-US" dirty="0" err="1" smtClean="0"/>
              <a:t>Aktif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495" y="1690689"/>
            <a:ext cx="7811121" cy="516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Mendeteksi</a:t>
            </a:r>
            <a:r>
              <a:rPr lang="en-US" dirty="0" smtClean="0"/>
              <a:t> Sensor yang </a:t>
            </a:r>
            <a:r>
              <a:rPr lang="en-US" dirty="0" err="1" smtClean="0"/>
              <a:t>Aktif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9" y="1690689"/>
            <a:ext cx="7956633" cy="353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</TotalTime>
  <Words>257</Words>
  <Application>Microsoft Office PowerPoint</Application>
  <PresentationFormat>On-screen Show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Android Sensor</vt:lpstr>
      <vt:lpstr>PowerPoint Presentation</vt:lpstr>
      <vt:lpstr>Android Sensor</vt:lpstr>
      <vt:lpstr>Motion Sensors</vt:lpstr>
      <vt:lpstr>Environmental Sensors</vt:lpstr>
      <vt:lpstr>Position Sensors</vt:lpstr>
      <vt:lpstr>Mendeteksi Sensor yang Aktif</vt:lpstr>
      <vt:lpstr>Mendeteksi Sensor yang Aktif</vt:lpstr>
      <vt:lpstr>Mendeteksi Sensor yang Aktif</vt:lpstr>
      <vt:lpstr>Membuat Aplikasi Sensor</vt:lpstr>
      <vt:lpstr>Light Sensor</vt:lpstr>
      <vt:lpstr>Light Sensor</vt:lpstr>
      <vt:lpstr>Light Sensor</vt:lpstr>
      <vt:lpstr>Light Sensor</vt:lpstr>
      <vt:lpstr>Light Sensor</vt:lpstr>
      <vt:lpstr>Light Sensor</vt:lpstr>
      <vt:lpstr>Light Sensor</vt:lpstr>
      <vt:lpstr>Accelerometer Sensor</vt:lpstr>
      <vt:lpstr>Accelerometer Sensor</vt:lpstr>
      <vt:lpstr>Accelerometer Sensor</vt:lpstr>
      <vt:lpstr>Accelerometer Sensor</vt:lpstr>
      <vt:lpstr>Accelerometer Sensor</vt:lpstr>
      <vt:lpstr>Accelerometer Sensor</vt:lpstr>
      <vt:lpstr>Accelerometer Sensor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Sensor</dc:title>
  <dc:creator>Louis Arif</dc:creator>
  <cp:lastModifiedBy>User</cp:lastModifiedBy>
  <cp:revision>36</cp:revision>
  <dcterms:created xsi:type="dcterms:W3CDTF">2015-06-16T01:54:54Z</dcterms:created>
  <dcterms:modified xsi:type="dcterms:W3CDTF">2017-05-29T07:44:59Z</dcterms:modified>
</cp:coreProperties>
</file>